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70" r:id="rId11"/>
    <p:sldId id="267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549" autoAdjust="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96DC-44B9-A9FA-6055-B63E5DB78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43311-FCA2-A785-5427-8CA908840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38757-D73B-ADFB-4281-1C1E0284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96918-020A-6596-B74B-187FC116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2D68A-5A56-4C78-83F0-7DC3D330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6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1245-5361-5E1C-3810-AB5178EB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AA9D1-E9C0-A5A3-0937-4D8D4F58A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523B5-03F4-7BA7-568D-AD42BFCC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5FEFE-64AF-F723-CDC8-DBB65506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D36B-6996-A083-702B-E8C00F9C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2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6D3C2-9EC7-5515-3A51-24D2B76BE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792CA-E322-13DD-FF5D-EFA279D0E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DBB6A-7686-54A2-0BD6-D4872AF3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2F103-EFF9-3F87-A373-4A39ADD1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66E6-37A4-3142-0091-707E1C67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5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678B-1791-3FE1-2433-D363B776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4A031-FB35-C165-5DCE-970BB1A0A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0B8F6-641C-AFBC-4544-76921F311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E01E-09ED-C121-5BA5-F98599D2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373B-250B-AD80-7002-52C67212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27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3F2D-823C-DD91-AD62-C5E5F629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C59D8-40A5-CA8C-3C67-FEA07CB5A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CD89-1360-5371-5665-3FA5890E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0EF3-6480-3379-0B67-A3AC2506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ABFF8-3A98-0393-A8CE-0757D237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52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CC69-A683-0B58-4C07-50B8EABD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9C6A-A671-943A-011F-774FED40E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31FBC-20AB-CCD3-1C4B-A433D1CBE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7E2A2-EC39-A57F-3423-E3580923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1A5A5-792A-AF77-B92A-75FA76A8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47B8C-3A9C-E20C-CAFF-12D75722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A096-C2D0-E14D-9DA9-D99BC1CA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456A5-28FB-5D6A-7F6A-E0E50BDCC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6BADE-CAC2-BF50-50F0-5875DE2D7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26B87-E1DF-EF96-615A-CF9BC8F4D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841B0-C20F-2755-C036-63B62E953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5EB34-AB4C-98D9-A1A5-088959A2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E44F6-DD2A-238C-EB21-B1A726B7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33CFF-B413-5235-1422-DBB7488B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8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9750-CF73-F9A5-6666-AAF147B1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A3D83-0B15-6918-AD6C-1CE2A1A1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5E0B7-E48E-6A1F-682F-E4739DFB2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98D12-9FE6-DD26-0929-92AF4DFF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71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B9C08-D340-19EE-9C7F-BD4B5083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DD46B-388A-8417-ED18-4D29783D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99D80-05ED-13E0-B0AE-83F0E7C6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1AB5-B585-62CB-7697-D89D0C03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3F6FA-8ACE-D5EF-0352-4EA163B8F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B7D8C-F035-9C21-CEDF-13120782F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84356-E73D-CFBF-CF5E-4BC1B8D50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18677-F1FC-3BAF-4954-9E9CF9546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7DA0C-C83E-E84B-CD59-3FFD984E3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51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15CE-44B6-A709-2F09-56F09DEA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9EEE7-3ADF-F6AA-86C4-E0A2BCE5B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1E4B4-EB8F-8708-576F-2A10CF0A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0AEF6-008E-F79E-1831-4899D328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9F0C1-A0DA-3241-F6AC-94B6698F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31E3E-3C43-E4E7-0294-B12C5C68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12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D379D-4C69-8172-2CB0-C36E47006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EC9B8-3C50-2E6C-AE4B-22CC981AD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E4B85-699C-519A-B206-7278DFC13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F4203-7DB1-45E2-87B7-FD8A417D00D7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2E10-AE9F-0D7D-FEC3-A0F4A78E0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CA9A-9591-ECB7-1A63-D8B76EE6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F9B9-4FF9-4F09-BD1D-860777A22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0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1F9-216D-6A9D-5B3D-5925A1503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97685-49C2-FC96-F75A-AF3CBAE946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93082DA9-7303-333C-6C81-348A142FBEE8}"/>
              </a:ext>
            </a:extLst>
          </p:cNvPr>
          <p:cNvGrpSpPr/>
          <p:nvPr/>
        </p:nvGrpSpPr>
        <p:grpSpPr>
          <a:xfrm>
            <a:off x="-32" y="0"/>
            <a:ext cx="12192032" cy="6514798"/>
            <a:chOff x="0" y="0"/>
            <a:chExt cx="12192000" cy="6572249"/>
          </a:xfrm>
        </p:grpSpPr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CA564E02-D132-D6BE-6C73-92DE6B331535}"/>
                </a:ext>
              </a:extLst>
            </p:cNvPr>
            <p:cNvSpPr/>
            <p:nvPr/>
          </p:nvSpPr>
          <p:spPr>
            <a:xfrm>
              <a:off x="0" y="95249"/>
              <a:ext cx="12192000" cy="6477000"/>
            </a:xfrm>
            <a:custGeom>
              <a:avLst/>
              <a:gdLst/>
              <a:ahLst/>
              <a:cxnLst/>
              <a:rect l="l" t="t" r="r" b="b"/>
              <a:pathLst>
                <a:path w="12192000" h="6477000">
                  <a:moveTo>
                    <a:pt x="0" y="6476999"/>
                  </a:moveTo>
                  <a:lnTo>
                    <a:pt x="12191999" y="647699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47699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54CCA231-34F2-9B19-49B2-C079EE80787E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B3141381-0B36-D58E-3299-E61C8F750618}"/>
              </a:ext>
            </a:extLst>
          </p:cNvPr>
          <p:cNvSpPr txBox="1">
            <a:spLocks noGrp="1"/>
          </p:cNvSpPr>
          <p:nvPr/>
        </p:nvSpPr>
        <p:spPr>
          <a:xfrm>
            <a:off x="2112088" y="1199616"/>
            <a:ext cx="7967980" cy="76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150" b="1" i="0">
                <a:solidFill>
                  <a:srgbClr val="1A365C"/>
                </a:solidFill>
                <a:latin typeface="Montserrat"/>
                <a:ea typeface="+mj-ea"/>
                <a:cs typeface="Montserrat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50" spc="-385" dirty="0"/>
              <a:t>Textile</a:t>
            </a:r>
            <a:r>
              <a:rPr sz="4850" spc="-185" dirty="0"/>
              <a:t> </a:t>
            </a:r>
            <a:r>
              <a:rPr sz="4850" spc="-475" dirty="0"/>
              <a:t>Management</a:t>
            </a:r>
            <a:r>
              <a:rPr sz="4850" spc="-170" dirty="0"/>
              <a:t> </a:t>
            </a:r>
            <a:r>
              <a:rPr sz="4850" spc="-470" dirty="0"/>
              <a:t>System</a:t>
            </a:r>
            <a:endParaRPr sz="485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96A9CB7-7200-DA65-3803-5830E1F49254}"/>
              </a:ext>
            </a:extLst>
          </p:cNvPr>
          <p:cNvSpPr txBox="1"/>
          <p:nvPr/>
        </p:nvSpPr>
        <p:spPr>
          <a:xfrm>
            <a:off x="4020808" y="2174291"/>
            <a:ext cx="4150360" cy="748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350" spc="-25" dirty="0">
              <a:solidFill>
                <a:srgbClr val="2A6BB0"/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350" dirty="0">
              <a:latin typeface="Montserrat Medium"/>
              <a:cs typeface="Montserrat Medium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DFB0E6F-ACE7-61B9-E6C7-33F41A52C28A}"/>
              </a:ext>
            </a:extLst>
          </p:cNvPr>
          <p:cNvSpPr txBox="1"/>
          <p:nvPr/>
        </p:nvSpPr>
        <p:spPr>
          <a:xfrm>
            <a:off x="3190967" y="3587216"/>
            <a:ext cx="5492689" cy="1279196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>
            <a:defPPr>
              <a:defRPr kern="0"/>
            </a:defPPr>
          </a:lstStyle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lang="en-IN" sz="1800" spc="-110" dirty="0">
                <a:solidFill>
                  <a:srgbClr val="2D3748"/>
                </a:solidFill>
                <a:latin typeface="Montserrat"/>
                <a:cs typeface="Montserrat"/>
              </a:rPr>
              <a:t>Presented</a:t>
            </a:r>
            <a:r>
              <a:rPr lang="en-IN" sz="1800" spc="25" dirty="0">
                <a:solidFill>
                  <a:srgbClr val="2D3748"/>
                </a:solidFill>
                <a:latin typeface="Montserrat"/>
                <a:cs typeface="Montserrat"/>
              </a:rPr>
              <a:t> </a:t>
            </a:r>
            <a:r>
              <a:rPr lang="en-IN" sz="1800" spc="-25" dirty="0">
                <a:solidFill>
                  <a:srgbClr val="2D3748"/>
                </a:solidFill>
                <a:latin typeface="Montserrat"/>
                <a:cs typeface="Montserrat"/>
              </a:rPr>
              <a:t>by:</a:t>
            </a:r>
            <a:endParaRPr lang="en-IN" dirty="0">
              <a:latin typeface="Montserrat"/>
              <a:cs typeface="Montserrat"/>
            </a:endParaRPr>
          </a:p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lang="en-IN" sz="1850" b="1" spc="-40" dirty="0">
                <a:solidFill>
                  <a:srgbClr val="2B5281"/>
                </a:solidFill>
                <a:latin typeface="Montserrat SemiBold"/>
                <a:cs typeface="Montserrat SemiBold"/>
              </a:rPr>
              <a:t> </a:t>
            </a:r>
            <a:r>
              <a:rPr lang="en-IN" sz="1850" b="1" spc="-120" dirty="0">
                <a:solidFill>
                  <a:srgbClr val="2B5281"/>
                </a:solidFill>
                <a:latin typeface="Montserrat SemiBold"/>
                <a:cs typeface="Montserrat SemiBold"/>
              </a:rPr>
              <a:t>Prajapati</a:t>
            </a:r>
            <a:r>
              <a:rPr lang="en-IN" sz="1850" b="1" spc="-40" dirty="0">
                <a:solidFill>
                  <a:srgbClr val="2B5281"/>
                </a:solidFill>
                <a:latin typeface="Montserrat SemiBold"/>
                <a:cs typeface="Montserrat SemiBold"/>
              </a:rPr>
              <a:t> </a:t>
            </a:r>
            <a:r>
              <a:rPr lang="en-IN" sz="1850" b="1" spc="-100" dirty="0">
                <a:solidFill>
                  <a:srgbClr val="2B5281"/>
                </a:solidFill>
                <a:latin typeface="Montserrat SemiBold"/>
                <a:cs typeface="Montserrat SemiBold"/>
              </a:rPr>
              <a:t>Maunish &amp; Lathiya Dhruvish</a:t>
            </a:r>
            <a:endParaRPr lang="en-IN" sz="1850" dirty="0">
              <a:latin typeface="Montserrat SemiBold"/>
              <a:cs typeface="Montserrat SemiBold"/>
            </a:endParaRPr>
          </a:p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1650" spc="-110" dirty="0">
                <a:solidFill>
                  <a:srgbClr val="2D3748"/>
                </a:solidFill>
                <a:latin typeface="Montserrat"/>
                <a:cs typeface="Montserrat"/>
              </a:rPr>
              <a:t>BSc</a:t>
            </a:r>
            <a:r>
              <a:rPr sz="1650" spc="-20" dirty="0">
                <a:solidFill>
                  <a:srgbClr val="2D3748"/>
                </a:solidFill>
                <a:latin typeface="Montserrat"/>
                <a:cs typeface="Montserrat"/>
              </a:rPr>
              <a:t> </a:t>
            </a:r>
            <a:r>
              <a:rPr sz="1650" spc="-80" dirty="0">
                <a:solidFill>
                  <a:srgbClr val="2D3748"/>
                </a:solidFill>
                <a:latin typeface="Montserrat"/>
                <a:cs typeface="Montserrat"/>
              </a:rPr>
              <a:t>IT,</a:t>
            </a:r>
            <a:r>
              <a:rPr sz="1650" spc="-15" dirty="0">
                <a:solidFill>
                  <a:srgbClr val="2D3748"/>
                </a:solidFill>
                <a:latin typeface="Montserrat"/>
                <a:cs typeface="Montserrat"/>
              </a:rPr>
              <a:t> </a:t>
            </a:r>
            <a:r>
              <a:rPr sz="1650" spc="-85" dirty="0">
                <a:solidFill>
                  <a:srgbClr val="2D3748"/>
                </a:solidFill>
                <a:latin typeface="Montserrat"/>
                <a:cs typeface="Montserrat"/>
              </a:rPr>
              <a:t>Geetanjali</a:t>
            </a:r>
            <a:r>
              <a:rPr sz="1650" spc="-20" dirty="0">
                <a:solidFill>
                  <a:srgbClr val="2D3748"/>
                </a:solidFill>
                <a:latin typeface="Montserrat"/>
                <a:cs typeface="Montserrat"/>
              </a:rPr>
              <a:t> </a:t>
            </a:r>
            <a:r>
              <a:rPr sz="1650" spc="-10" dirty="0">
                <a:solidFill>
                  <a:srgbClr val="2D3748"/>
                </a:solidFill>
                <a:latin typeface="Montserrat"/>
                <a:cs typeface="Montserrat"/>
              </a:rPr>
              <a:t>College</a:t>
            </a:r>
            <a:endParaRPr sz="1650" dirty="0">
              <a:latin typeface="Montserrat"/>
              <a:cs typeface="Montserra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40B46B0-8B6C-53B9-EAFB-FB348B89DFAE}"/>
              </a:ext>
            </a:extLst>
          </p:cNvPr>
          <p:cNvSpPr/>
          <p:nvPr/>
        </p:nvSpPr>
        <p:spPr>
          <a:xfrm>
            <a:off x="10858532" y="-255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4E19ED2-CCCF-B67C-CE08-AA10C1967044}"/>
              </a:ext>
            </a:extLst>
          </p:cNvPr>
          <p:cNvSpPr/>
          <p:nvPr/>
        </p:nvSpPr>
        <p:spPr>
          <a:xfrm>
            <a:off x="-31" y="4381244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9CD167E-F826-2D64-11FE-2590322812E1}"/>
              </a:ext>
            </a:extLst>
          </p:cNvPr>
          <p:cNvSpPr/>
          <p:nvPr/>
        </p:nvSpPr>
        <p:spPr>
          <a:xfrm>
            <a:off x="0" y="6514798"/>
            <a:ext cx="12300124" cy="368889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30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8ADE4-6705-321B-159B-E347C3D0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002FBA6-652B-FCB7-EC3C-0C7AE02937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4CC3E24-7D91-EAEA-3457-885B9CD795EA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7807187-F144-2682-B5B0-A483A1EDF927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6AA7F822-459E-8298-C814-709CD75687B0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9DD8F5B-4095-5413-A456-91556E5DCBA2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FAEC047-B67A-70D1-FB3B-C54AEFF6B7D0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B6A19-DF84-C76F-5A65-8516A02C2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" y="246620"/>
            <a:ext cx="12192000" cy="57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581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08980-8C1F-F6D8-A421-846EE26A8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12287A0-6994-559B-ECCD-4159D3AAD6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6CB821F-81FE-C70B-6E49-FD515DF344F4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148C1BA-6966-0D60-92DA-13A76D5C44B7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EFBCE5B2-9939-C610-CFDB-15EC200DAA5D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60E1031-9EEF-1FD7-033E-5F17E037F455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3DDD600-9382-2002-616C-A133BF73A88E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A5452-AA03-DF89-3EA3-9E4F22C65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" y="93451"/>
            <a:ext cx="12192000" cy="3852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FE4E2-6E30-9DBF-0034-EBF6E6D92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7" y="3945809"/>
            <a:ext cx="12090329" cy="27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7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21232-8BBF-E53F-F302-6D67C198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0B11C3D-08A3-753D-5D1A-0E0ED98F852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368118A-F868-3D75-5AB6-D7909C29BEF5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964D696-830D-D4C8-97DD-108B38CE39D5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76BC2B3E-8518-A83C-A3FA-11443EFBA4C0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91DB494-3CAC-B0F1-F029-5B16B18BF5AF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2252769-7BA1-3293-DDFB-DD411910021E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FA525-5C4F-8C51-0E2D-4FAA9BA3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" y="263645"/>
            <a:ext cx="12192000" cy="58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9111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CE229-062D-7647-BE87-168F694AE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059E028-0428-F16D-321A-971634FB45D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3434D138-46A5-D5A1-2153-8223E4C75125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D25EA96-FF87-C01E-ED1B-EA481EA4B535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354F346F-DDCC-2ED4-D513-4B3C1DA21A78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E5BC48A-E467-4663-7F46-76B63AF4FAA2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323AE5A-5385-A379-5977-52000098AC41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580DC-06BF-CFF2-D44F-1D75D423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767"/>
            <a:ext cx="12192000" cy="58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52047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55CD-629E-517D-076E-D2FA2001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E9C7BA9-3A6E-7E0C-EB64-4DF7FF0E268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F867F73-B60C-C88D-F537-DFB15E168050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3250055-39A3-2137-A038-ED58E88F9EF7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F0567456-7364-0094-141E-6692AFBF3BE3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5CD1AA4-6943-8F19-D741-78E96AF3FD71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37D743F-C8EC-A1D3-ADB9-846164BA3271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52296-CBE9-33FC-A25C-858D70A3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796"/>
            <a:ext cx="12192000" cy="55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855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2BE49-3609-3E1E-85B8-3C8F653BF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70EC15A-BD25-ECD0-0FAB-7B010AA47EA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66D16FA-2FE6-A50A-B800-E95B17A67EC0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2664EAE-9F38-5A61-6223-39D44E0822C9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11794F32-C443-C958-FB66-2A66DEF882DE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7CED713-071D-16F7-9265-AE6763C98FDF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7F126B3-1BCD-C37D-B44C-7335341CD494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972D4-DEC7-DA20-1CBC-42D95807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39"/>
            <a:ext cx="12192000" cy="586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645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E8B86-D5B9-F01A-8FCA-006A3F5F2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6A2D456-587C-5977-A904-668C29CF40D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77BE226-3B5E-B57C-62C4-1BD85ADE85FD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CA2AA9F-D542-AF51-906F-EA98607B97FC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D3FEA1FD-5734-70F1-6E0D-E33EF14D1B43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81639F2-5A09-A4A3-52A1-54233B48F52D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6B157EB9-F8E3-EDF7-85D1-E2D16F010172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C8F5E-0D21-BE9E-13E4-4A73A5998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493"/>
            <a:ext cx="12192000" cy="58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16003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090BD-5C17-AC42-EC2C-F033646D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3457E81-FF69-DD12-A069-A4D621B1CB2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CA3FB62-0B1D-8DBE-2522-5206D4DA1E0B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B85F788-03C6-B617-A79E-46E7FCA2F982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9D45FFD5-FF2E-D699-5982-873D93F9445F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D7E70AC-34E1-816F-662E-D7780938DAA9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B2315F4-79A8-5003-3504-86CBAD9E6317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64F88-EC78-1A48-C74E-E1273BA93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962"/>
            <a:ext cx="12192000" cy="58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9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4181B-E84A-25E2-414F-C24E1A10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BDEB762C-AED3-14F4-C94D-77CCB1D47CA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C0ED691-36B4-6034-5B65-CF0868D65BFA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1955F86-3F47-72F1-3E52-826B12683CBF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0CF09262-7FB3-C326-B8FE-D1DB6A006A66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AEF29AF-7E6F-DA65-0CD8-6EF672B76587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8441BEC-EAAB-BF99-4B24-6258E8282AD9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91727-8D61-F414-E0AC-55F620D8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427"/>
            <a:ext cx="12192000" cy="57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61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FB443-1596-4284-C2AE-320FB42D5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136B355-0FFF-5B1F-8879-623610C425A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AF7D9C1-B4CB-1B5C-5145-ACB3002526B5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1516076-C370-ED0A-2F81-996830E1BC3C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18317FE1-73FF-3392-6EDF-308867B44CD3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FF3007C-2657-5CED-0139-54B7C6E5CA5A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89D9E60-5711-D6B2-32B1-5CAF75D79047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4FDDA-A628-3BB3-3C5A-28A8E8F2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729"/>
            <a:ext cx="12192000" cy="59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659A45A-4082-A967-A1A0-E381196BF02B}"/>
              </a:ext>
            </a:extLst>
          </p:cNvPr>
          <p:cNvGrpSpPr/>
          <p:nvPr/>
        </p:nvGrpSpPr>
        <p:grpSpPr>
          <a:xfrm>
            <a:off x="-9895" y="9083"/>
            <a:ext cx="12201832" cy="6857999"/>
            <a:chOff x="-9832" y="0"/>
            <a:chExt cx="12201832" cy="68579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B2AEF65-19D7-EB0A-E840-AA9D631077B8}"/>
                </a:ext>
              </a:extLst>
            </p:cNvPr>
            <p:cNvSpPr/>
            <p:nvPr/>
          </p:nvSpPr>
          <p:spPr>
            <a:xfrm>
              <a:off x="-9832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44929E2-AAAC-846B-C040-B57070B7F848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1AD6CE88-80EC-D22D-20D0-4C2D0E32D3F3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9A49E29-25B5-D8F3-029C-DB5DFCF4AB2B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EFEEE0D-EA04-26C7-BF90-D22BBA9C2A7C}"/>
              </a:ext>
            </a:extLst>
          </p:cNvPr>
          <p:cNvSpPr/>
          <p:nvPr/>
        </p:nvSpPr>
        <p:spPr>
          <a:xfrm>
            <a:off x="-19727" y="6762750"/>
            <a:ext cx="12182168" cy="10433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B7188-F83C-5327-E3ED-9DFA7097AF5D}"/>
              </a:ext>
            </a:extLst>
          </p:cNvPr>
          <p:cNvSpPr txBox="1"/>
          <p:nvPr/>
        </p:nvSpPr>
        <p:spPr>
          <a:xfrm>
            <a:off x="382840" y="421987"/>
            <a:ext cx="868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Introduction &amp; Problem Statement</a:t>
            </a:r>
            <a:endParaRPr lang="en-IN" sz="3200" b="1" dirty="0">
              <a:solidFill>
                <a:schemeClr val="accent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1F2DAA04-0E6F-6384-81E1-6046B5D63713}"/>
              </a:ext>
            </a:extLst>
          </p:cNvPr>
          <p:cNvSpPr/>
          <p:nvPr/>
        </p:nvSpPr>
        <p:spPr>
          <a:xfrm flipV="1">
            <a:off x="481781" y="1006760"/>
            <a:ext cx="7413522" cy="45719"/>
          </a:xfrm>
          <a:custGeom>
            <a:avLst/>
            <a:gdLst/>
            <a:ahLst/>
            <a:cxnLst/>
            <a:rect l="l" t="t" r="r" b="b"/>
            <a:pathLst>
              <a:path w="6924675" h="28575">
                <a:moveTo>
                  <a:pt x="6924674" y="28574"/>
                </a:moveTo>
                <a:lnTo>
                  <a:pt x="0" y="28574"/>
                </a:lnTo>
                <a:lnTo>
                  <a:pt x="0" y="0"/>
                </a:lnTo>
                <a:lnTo>
                  <a:pt x="6924674" y="0"/>
                </a:lnTo>
                <a:lnTo>
                  <a:pt x="6924674" y="28574"/>
                </a:lnTo>
                <a:close/>
              </a:path>
            </a:pathLst>
          </a:custGeom>
          <a:solidFill>
            <a:srgbClr val="419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1902A-DFC5-485A-8076-2E7DACE1ED7B}"/>
              </a:ext>
            </a:extLst>
          </p:cNvPr>
          <p:cNvSpPr txBox="1"/>
          <p:nvPr/>
        </p:nvSpPr>
        <p:spPr>
          <a:xfrm>
            <a:off x="481781" y="1333500"/>
            <a:ext cx="114250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110" dirty="0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en-US" sz="2400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80" dirty="0">
                <a:solidFill>
                  <a:schemeClr val="accent1">
                    <a:lumMod val="75000"/>
                  </a:schemeClr>
                </a:solidFill>
              </a:rPr>
              <a:t>textile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90" dirty="0">
                <a:solidFill>
                  <a:schemeClr val="accent1">
                    <a:lumMod val="75000"/>
                  </a:schemeClr>
                </a:solidFill>
              </a:rPr>
              <a:t>industry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95" dirty="0">
                <a:solidFill>
                  <a:schemeClr val="accent1">
                    <a:lumMod val="75000"/>
                  </a:schemeClr>
                </a:solidFill>
              </a:rPr>
              <a:t>faces</a:t>
            </a:r>
            <a:r>
              <a:rPr lang="en-US" sz="2400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80" dirty="0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95" dirty="0">
                <a:solidFill>
                  <a:schemeClr val="accent1">
                    <a:lumMod val="75000"/>
                  </a:schemeClr>
                </a:solidFill>
              </a:rPr>
              <a:t>challenges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95" dirty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n-US" sz="2400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85" dirty="0">
                <a:solidFill>
                  <a:schemeClr val="accent1">
                    <a:lumMod val="75000"/>
                  </a:schemeClr>
                </a:solidFill>
              </a:rPr>
              <a:t>traditional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10" dirty="0">
                <a:solidFill>
                  <a:schemeClr val="accent1">
                    <a:lumMod val="75000"/>
                  </a:schemeClr>
                </a:solidFill>
              </a:rPr>
              <a:t>manual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5" dirty="0">
                <a:solidFill>
                  <a:schemeClr val="accent1">
                    <a:lumMod val="75000"/>
                  </a:schemeClr>
                </a:solidFill>
              </a:rPr>
              <a:t>systems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25" dirty="0">
                <a:solidFill>
                  <a:schemeClr val="accent1">
                    <a:lumMod val="75000"/>
                  </a:schemeClr>
                </a:solidFill>
              </a:rPr>
              <a:t>for </a:t>
            </a:r>
            <a:r>
              <a:rPr lang="en-US" sz="2400" spc="-114" dirty="0">
                <a:solidFill>
                  <a:schemeClr val="accent1">
                    <a:lumMod val="75000"/>
                  </a:schemeClr>
                </a:solidFill>
              </a:rPr>
              <a:t>managing</a:t>
            </a:r>
            <a:r>
              <a:rPr lang="en-US" sz="2400" spc="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5" dirty="0">
                <a:solidFill>
                  <a:schemeClr val="accent1">
                    <a:lumMod val="75000"/>
                  </a:schemeClr>
                </a:solidFill>
              </a:rPr>
              <a:t>inventory,</a:t>
            </a:r>
            <a:r>
              <a:rPr lang="en-US" sz="2400" spc="1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75" dirty="0">
                <a:solidFill>
                  <a:schemeClr val="accent1">
                    <a:lumMod val="75000"/>
                  </a:schemeClr>
                </a:solidFill>
              </a:rPr>
              <a:t>staff</a:t>
            </a:r>
            <a:r>
              <a:rPr lang="en-US" sz="2400" spc="1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75" dirty="0">
                <a:solidFill>
                  <a:schemeClr val="accent1">
                    <a:lumMod val="75000"/>
                  </a:schemeClr>
                </a:solidFill>
              </a:rPr>
              <a:t>activities,</a:t>
            </a:r>
            <a:r>
              <a:rPr lang="en-US" sz="2400" spc="1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10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2400" spc="1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95" dirty="0">
                <a:solidFill>
                  <a:schemeClr val="accent1">
                    <a:lumMod val="75000"/>
                  </a:schemeClr>
                </a:solidFill>
              </a:rPr>
              <a:t>business</a:t>
            </a:r>
            <a:r>
              <a:rPr lang="en-US" sz="2400" spc="1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" dirty="0">
                <a:solidFill>
                  <a:schemeClr val="accent1">
                    <a:lumMod val="75000"/>
                  </a:schemeClr>
                </a:solidFill>
              </a:rPr>
              <a:t>operations . </a:t>
            </a:r>
          </a:p>
          <a:p>
            <a:endParaRPr lang="en-US" sz="2400" spc="-1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10" dirty="0">
                <a:solidFill>
                  <a:schemeClr val="accent1">
                    <a:lumMod val="75000"/>
                  </a:schemeClr>
                </a:solidFill>
              </a:rPr>
              <a:t>Manual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spc="-105" dirty="0">
                <a:solidFill>
                  <a:schemeClr val="accent1">
                    <a:lumMod val="75000"/>
                  </a:schemeClr>
                </a:solidFill>
              </a:rPr>
              <a:t>inventory</a:t>
            </a:r>
            <a:r>
              <a:rPr lang="en-US" sz="2400" b="1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spc="-100" dirty="0">
                <a:solidFill>
                  <a:schemeClr val="accent1">
                    <a:lumMod val="75000"/>
                  </a:schemeClr>
                </a:solidFill>
              </a:rPr>
              <a:t>tracking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95" dirty="0">
                <a:solidFill>
                  <a:schemeClr val="accent1">
                    <a:lumMod val="75000"/>
                  </a:schemeClr>
                </a:solidFill>
              </a:rPr>
              <a:t>leads</a:t>
            </a:r>
            <a:r>
              <a:rPr lang="en-US" sz="2400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5" dirty="0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en-US" sz="2400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85" dirty="0">
                <a:solidFill>
                  <a:schemeClr val="accent1">
                    <a:lumMod val="75000"/>
                  </a:schemeClr>
                </a:solidFill>
              </a:rPr>
              <a:t>errors,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0" dirty="0">
                <a:solidFill>
                  <a:schemeClr val="accent1">
                    <a:lumMod val="75000"/>
                  </a:schemeClr>
                </a:solidFill>
              </a:rPr>
              <a:t>stock</a:t>
            </a:r>
            <a:r>
              <a:rPr lang="en-US" sz="2400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85" dirty="0">
                <a:solidFill>
                  <a:schemeClr val="accent1">
                    <a:lumMod val="75000"/>
                  </a:schemeClr>
                </a:solidFill>
              </a:rPr>
              <a:t>discrepancies,</a:t>
            </a:r>
            <a:r>
              <a:rPr lang="en-US" sz="2400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5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85" dirty="0">
                <a:solidFill>
                  <a:schemeClr val="accent1">
                    <a:lumMod val="75000"/>
                  </a:schemeClr>
                </a:solidFill>
              </a:rPr>
              <a:t>inefficient</a:t>
            </a:r>
            <a:r>
              <a:rPr lang="en-US" sz="2400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0" dirty="0">
                <a:solidFill>
                  <a:schemeClr val="accent1">
                    <a:lumMod val="75000"/>
                  </a:schemeClr>
                </a:solidFill>
              </a:rPr>
              <a:t>resource</a:t>
            </a:r>
            <a:r>
              <a:rPr lang="en-US" sz="2400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45" dirty="0">
                <a:solidFill>
                  <a:schemeClr val="accent1">
                    <a:lumMod val="75000"/>
                  </a:schemeClr>
                </a:solidFill>
              </a:rPr>
              <a:t>allocation</a:t>
            </a:r>
          </a:p>
          <a:p>
            <a:endParaRPr lang="en-US" sz="2400" spc="-45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85" dirty="0">
                <a:solidFill>
                  <a:schemeClr val="accent1">
                    <a:lumMod val="75000"/>
                  </a:schemeClr>
                </a:solidFill>
              </a:rPr>
              <a:t>Staff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spc="-120" dirty="0">
                <a:solidFill>
                  <a:schemeClr val="accent1">
                    <a:lumMod val="75000"/>
                  </a:schemeClr>
                </a:solidFill>
              </a:rPr>
              <a:t>management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spc="-105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2400" b="1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spc="-110" dirty="0">
                <a:solidFill>
                  <a:schemeClr val="accent1">
                    <a:lumMod val="75000"/>
                  </a:schemeClr>
                </a:solidFill>
              </a:rPr>
              <a:t>attendance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0" dirty="0">
                <a:solidFill>
                  <a:schemeClr val="accent1">
                    <a:lumMod val="75000"/>
                  </a:schemeClr>
                </a:solidFill>
              </a:rPr>
              <a:t>tracking</a:t>
            </a:r>
            <a:r>
              <a:rPr lang="en-US" sz="2400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14" dirty="0">
                <a:solidFill>
                  <a:schemeClr val="accent1">
                    <a:lumMod val="75000"/>
                  </a:schemeClr>
                </a:solidFill>
              </a:rPr>
              <a:t>consume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95" dirty="0">
                <a:solidFill>
                  <a:schemeClr val="accent1">
                    <a:lumMod val="75000"/>
                  </a:schemeClr>
                </a:solidFill>
              </a:rPr>
              <a:t>valuable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5" dirty="0">
                <a:solidFill>
                  <a:schemeClr val="accent1">
                    <a:lumMod val="75000"/>
                  </a:schemeClr>
                </a:solidFill>
              </a:rPr>
              <a:t>time</a:t>
            </a:r>
            <a:r>
              <a:rPr lang="en-US" sz="2400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5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</a:p>
          <a:p>
            <a:endParaRPr lang="en-US" sz="2400" spc="-1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Inquiry management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is handled manually, causing poor follow-ups, missed opportunities, and customer dissatisfaction</a:t>
            </a:r>
            <a:r>
              <a:rPr lang="en-US" sz="2400" dirty="0"/>
              <a:t>.</a:t>
            </a:r>
          </a:p>
          <a:p>
            <a:endParaRPr lang="en-US" sz="2400" spc="-1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2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2400" b="1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spc="-90" dirty="0">
                <a:solidFill>
                  <a:schemeClr val="accent1">
                    <a:lumMod val="75000"/>
                  </a:schemeClr>
                </a:solidFill>
              </a:rPr>
              <a:t>digitized,</a:t>
            </a:r>
            <a:r>
              <a:rPr lang="en-US" sz="2400" b="1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spc="-100" dirty="0">
                <a:solidFill>
                  <a:schemeClr val="accent1">
                    <a:lumMod val="75000"/>
                  </a:schemeClr>
                </a:solidFill>
              </a:rPr>
              <a:t>integrated</a:t>
            </a:r>
            <a:r>
              <a:rPr lang="en-US" sz="2400" b="1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spc="-85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r>
              <a:rPr lang="en-US" sz="2400" b="1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45" dirty="0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10" dirty="0">
                <a:solidFill>
                  <a:schemeClr val="accent1">
                    <a:lumMod val="75000"/>
                  </a:schemeClr>
                </a:solidFill>
              </a:rPr>
              <a:t>needed</a:t>
            </a:r>
            <a:r>
              <a:rPr lang="en-US" sz="2400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95" dirty="0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en-US" sz="2400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0" dirty="0">
                <a:solidFill>
                  <a:schemeClr val="accent1">
                    <a:lumMod val="75000"/>
                  </a:schemeClr>
                </a:solidFill>
              </a:rPr>
              <a:t>streamline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0" dirty="0">
                <a:solidFill>
                  <a:schemeClr val="accent1">
                    <a:lumMod val="75000"/>
                  </a:schemeClr>
                </a:solidFill>
              </a:rPr>
              <a:t>operations</a:t>
            </a:r>
            <a:r>
              <a:rPr lang="en-US" sz="2400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10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2400" spc="-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50" dirty="0">
                <a:solidFill>
                  <a:schemeClr val="accent1">
                    <a:lumMod val="75000"/>
                  </a:schemeClr>
                </a:solidFill>
              </a:rPr>
              <a:t>maintain </a:t>
            </a:r>
            <a:r>
              <a:rPr lang="en-US" sz="2400" spc="-95" dirty="0">
                <a:solidFill>
                  <a:schemeClr val="accent1">
                    <a:lumMod val="75000"/>
                  </a:schemeClr>
                </a:solidFill>
              </a:rPr>
              <a:t>competitiveness</a:t>
            </a:r>
            <a:r>
              <a:rPr lang="en-US" sz="2400" spc="-2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65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sz="2400" spc="-1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90" dirty="0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en-US" sz="2400" spc="-1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20" dirty="0">
                <a:solidFill>
                  <a:schemeClr val="accent1">
                    <a:lumMod val="75000"/>
                  </a:schemeClr>
                </a:solidFill>
              </a:rPr>
              <a:t>modern</a:t>
            </a:r>
            <a:r>
              <a:rPr lang="en-US" sz="2400" spc="-1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80" dirty="0">
                <a:solidFill>
                  <a:schemeClr val="accent1">
                    <a:lumMod val="75000"/>
                  </a:schemeClr>
                </a:solidFill>
              </a:rPr>
              <a:t>textile</a:t>
            </a:r>
            <a:r>
              <a:rPr lang="en-US" sz="2400" spc="-2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10" dirty="0">
                <a:solidFill>
                  <a:schemeClr val="accent1">
                    <a:lumMod val="75000"/>
                  </a:schemeClr>
                </a:solidFill>
              </a:rPr>
              <a:t>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pc="-1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5240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55F62-D60C-72C7-F0BB-ED410396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252493C-B648-15F6-96D2-F28484753D7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E3791CC-7624-3F82-53A3-7D7F35D39DF7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B756BD6-E0A2-2A90-1AAE-40339BBBE517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9F5B64FE-D51B-5232-CA8B-867E35A20186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8E7CFB1-6CC4-172B-C215-8368C7C1499D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0BA6B5D-7F6F-6C3E-2934-1199F812FD6E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AEF7F-7A93-D387-C5A0-E293A4F8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39753"/>
            <a:ext cx="8558002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253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F47A8-F3D3-5AE5-FEF9-65BC869AB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70B48550-28B1-1A45-96B6-8C92AC63132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D5DD7AE-36FA-E615-0B6B-E89CC86CFF19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3D1A61D-3E88-B2CC-5E2B-859D693CA74A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73C82F89-DF6B-4627-6940-2A5645D669EA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9D84441-278E-E743-25AF-54A8001CB04F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BCF65B1-67FF-8273-F14B-9A8411B59346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6A3D-38E9-4212-D3EB-DA073D2A9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572"/>
            <a:ext cx="12192000" cy="57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0466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FE832-0B11-2957-F5FB-1FA07499B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77F28835-194D-C7F7-B60F-7F41C6E7960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8BB9E1F-F418-F852-C673-1D16E661EEB9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BFDCFE9-5139-0E8E-97D9-7F73EDAA70D7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1FE3B628-666E-28A4-4695-4546959CD098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FCD09D9-CCBF-7BE7-F515-DEA26F7A2DC4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EE991AD-20E3-89E2-CCEC-454239825702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54A2A-DF98-95A0-86D0-556DA5D4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92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48815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4ADF7-1171-848D-07FA-DE37B14E3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7699435-3196-0530-8164-70FD863E39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F664197-9B39-0AAB-6799-783352229650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06FDC9A-8895-46D2-D28A-A18C8705CAB6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842B63D4-1BB3-E1EA-CB80-58C40911D1A3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686324B-C052-AE6B-800B-060E8FCF600D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6FB07A9C-0911-3E57-5659-CC9883D9B971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8B8E06-A18F-5713-C033-5191E6C0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052"/>
            <a:ext cx="12192000" cy="585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000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28DF2-E90B-2200-2FF0-79183CDB2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7790E58-DCAC-9EA3-673B-678E97CE462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3837B5E-2D29-8043-A5D5-27A702659242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03BD9CD-BEC3-7AFA-757F-86352B28C1EF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5B56D882-635A-F9B1-5DC2-3FDA77BA771B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662E8E54-4122-6F63-E215-1D433EB37B48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94C21E4-2563-3300-5BFB-B721133C811B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3E836-D4C5-BB2D-2B2E-BB92DB47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898"/>
            <a:ext cx="12192000" cy="58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33552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FC3AD-2D95-5E14-0402-AEFC07523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3C7E27D-25C5-D032-5616-5D61F56BD2A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89D8B94-859D-426C-6F8F-A4E9591CDCCC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8E2975C-634E-31F5-19C1-04A4FE4B478B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801C6AD2-5552-CDD0-21DA-2E3B16A6CBAB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630FE59C-87F1-C564-46FF-E063400E4CC5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F3F4F84-3A86-91CE-4854-112C8EE1B647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57C6C-4D5D-CB96-0533-97AA440A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382"/>
            <a:ext cx="12192000" cy="58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CEFD-EB3C-05B4-B67D-A1D86C154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6E9CA360-9DFA-2630-39D3-C37279120F3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900FB32-3F26-0C9E-8A6C-946910586DB6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DF4C024-305C-30B7-4F72-C49DABC4844B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2475D0EE-2B78-528B-9576-4ED8A80FDD65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39777CA-B9B7-27F5-3BC2-79D2FC3C30FF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A9C44B3-298D-1F8E-A310-2B9A9A14CAE6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810F0-0CA0-747E-DD85-1706BE53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708"/>
            <a:ext cx="12192000" cy="57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3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7715A-EF93-4989-B522-27F48EDCA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E4DF8776-8A63-3A01-FFDE-2F3AE0BF753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5E11B82-B1D8-AE75-2B58-7A3B12A783DD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4204A11-732D-886B-7294-979B7C70C291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1BACB20F-2CDD-EBBE-E324-36EAF9CBBAC8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ABFF4B5-7A51-E53E-289A-8599E3520FF0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762A621-82AA-3C90-14E5-B1F7E1CB4E7E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24021-852D-6441-DE5C-BC7D26170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39"/>
            <a:ext cx="12192000" cy="586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9188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AB1F-BB50-1EE4-09CC-4C1C3F870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F5948E5-EBC0-9F01-2061-17E34F88CFC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DA600BB5-FD84-7E65-FBC2-0A41D87294D1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C3433A3-B0F3-B3F6-C80F-C1761B15EF03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1016C456-CD83-1E30-CA32-02CF2395A6B3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E5F25F4-B924-18B8-EC7F-5CF823D4D31A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82BD075-4D16-C1C2-26E3-2302F04AA583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BA5E7-EE93-16F2-D0DF-ADFB47BF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260"/>
            <a:ext cx="12192000" cy="58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7604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DC7A1-4388-A773-DC4E-84C1235D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FBD124F-D36C-608C-A609-79A39B32C7D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DDE3B311-5C23-38AA-FEBF-0D1DB842FAAF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248989F-3A06-0DB1-29A8-2DC6A4170F78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CF0A58DC-D0F6-4031-00F4-33E4A4519899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92CD159E-070D-742C-2ED4-BD8E99ECD2D9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F44C6F8-CD58-7C85-6D2D-0A2F4F3B92A8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5F114-4D45-38C3-F7AA-A13E791B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438"/>
            <a:ext cx="12192000" cy="58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18A60-574B-8733-09F6-08127C74F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9D1B066-0161-2047-C3DA-38523F7B0F7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7CC0554-1E1B-D0DB-0C05-BC18163F12A7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35C26C4-50F9-02EE-CD60-C1BBC59BB6D1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C3723035-1CCA-9E9F-9F37-925097B1F959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568F061-2250-A39E-4891-8B7A859BADD6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9761AE5-1C7F-5DA0-CFBC-B8E335A02E4F}"/>
              </a:ext>
            </a:extLst>
          </p:cNvPr>
          <p:cNvSpPr/>
          <p:nvPr/>
        </p:nvSpPr>
        <p:spPr>
          <a:xfrm>
            <a:off x="-63" y="6581332"/>
            <a:ext cx="12192000" cy="285750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95E04-690D-6D77-B936-A95CAF12569B}"/>
              </a:ext>
            </a:extLst>
          </p:cNvPr>
          <p:cNvSpPr txBox="1"/>
          <p:nvPr/>
        </p:nvSpPr>
        <p:spPr>
          <a:xfrm>
            <a:off x="373626" y="462116"/>
            <a:ext cx="1121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Existing Solution (VASTRA App)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27F059F-E526-8392-290C-497C6D1D2F56}"/>
              </a:ext>
            </a:extLst>
          </p:cNvPr>
          <p:cNvSpPr/>
          <p:nvPr/>
        </p:nvSpPr>
        <p:spPr>
          <a:xfrm>
            <a:off x="471949" y="1069996"/>
            <a:ext cx="6705600" cy="45719"/>
          </a:xfrm>
          <a:custGeom>
            <a:avLst/>
            <a:gdLst/>
            <a:ahLst/>
            <a:cxnLst/>
            <a:rect l="l" t="t" r="r" b="b"/>
            <a:pathLst>
              <a:path w="6924675" h="28575">
                <a:moveTo>
                  <a:pt x="6924674" y="28574"/>
                </a:moveTo>
                <a:lnTo>
                  <a:pt x="0" y="28574"/>
                </a:lnTo>
                <a:lnTo>
                  <a:pt x="0" y="0"/>
                </a:lnTo>
                <a:lnTo>
                  <a:pt x="6924674" y="0"/>
                </a:lnTo>
                <a:lnTo>
                  <a:pt x="6924674" y="28574"/>
                </a:lnTo>
                <a:close/>
              </a:path>
            </a:pathLst>
          </a:custGeom>
          <a:solidFill>
            <a:srgbClr val="419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6CE66-B746-8905-DE37-8529F3F04398}"/>
              </a:ext>
            </a:extLst>
          </p:cNvPr>
          <p:cNvSpPr txBox="1"/>
          <p:nvPr/>
        </p:nvSpPr>
        <p:spPr>
          <a:xfrm>
            <a:off x="471949" y="1333500"/>
            <a:ext cx="11624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VASTRA App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 offers digitization for textile businesses.</a:t>
            </a:r>
          </a:p>
          <a:p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Limitations of VASTRA App: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❌ No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web application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 support.</a:t>
            </a:r>
          </a:p>
          <a:p>
            <a:pPr lvl="1"/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❌ No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role-based access control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❌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High cost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, limiting adoption for small &amp; medium businesses.</a:t>
            </a:r>
          </a:p>
          <a:p>
            <a:pPr lvl="1"/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To overcome this issue here is our proposed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Textile Management System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en-US" sz="2400" dirty="0"/>
              <a:t>       ✅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Cost-effective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suitable for all business sizes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      ✅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Role-based access control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for secure operations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✅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User-friendly &amp; scalable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      ✅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Web application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available &amp; access everywhere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698732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2BDC-D0E3-1E46-F86B-A65F9257F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4622C0E-A614-6885-FFA4-8BA3B022403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7FFD4B1-F1F6-90A1-C317-3410AA3A47BF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36BC83C-1BA5-4223-6ECD-B1A7F34F60CF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28A66B0F-8601-57FB-7BB4-160EA38D7EB2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655D486F-BE36-BCA4-28FC-398FBCA679CA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C62239F5-5EBF-40E6-742B-BC3788A3AA45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57E0C-2A3A-7A49-2877-9EFCC65C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652"/>
            <a:ext cx="12192000" cy="58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32548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F9D0A-1729-1907-A4FE-CFF53E11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F8942C5-1F5D-F86E-0177-3416400BDF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7C9A5BD-C97B-F302-D71B-D886042CC608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B3EC47D-64AE-04EC-6175-F5FED0D09B45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854F4B2B-53FB-47DA-F1D9-AA59113D9F00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AC445AE-6F34-5A8E-6CA7-871C515361FE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BA21D46-778B-2552-5777-F9AB756C7018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A2A95-D519-1722-9DF4-396E4935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53"/>
            <a:ext cx="12192000" cy="58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1764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8E57D-E983-065E-0DAF-BA31B419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76BE4EFD-4574-D890-46F5-7B3388EC8A6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169F192-8D9A-6F88-8D25-BF6DCD106C9B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527337C-3EEC-F3CF-FCC4-C13FC041B2C3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B08845B9-4197-D504-FF1B-42E9E9A4BA34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C713EB6-4A4C-B6FE-151A-06A6AB2572B9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673466B6-8491-406F-26DD-0DEAE302A617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0536A-E7E8-506A-5A37-B002AD2D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836"/>
            <a:ext cx="12192000" cy="58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FE580-45C4-1918-A831-1E8533221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CB25AD2-C6B4-4156-1C16-72E5491D468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479C544-0AFE-7118-0D08-08875752EAA0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7BB3B50-7750-6762-3BFF-6CBF52908898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82722242-F147-654F-E30E-312F5A0132E6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FAE62A9-7658-2C21-0D8E-A2838E71A376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6E10046-D9CF-01CC-7108-8C9C775BE722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C59EA-7A17-DE12-5673-338151BAA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222"/>
            <a:ext cx="12192000" cy="45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A065E-4AE8-3C35-4D92-134954CC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DB0E4EA-A952-5230-CD4E-A95FE735B06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B79428E-AE89-1650-0A27-1CEF1DFB4559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9025145-E437-2042-3B92-262305E7B494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0D46F375-8D94-DA1C-CE18-E3EF95AEF67B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645915B4-867F-67E7-5070-B228928671C7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FACE2A40-7640-A7FD-AE8A-52F639DAA3DE}"/>
              </a:ext>
            </a:extLst>
          </p:cNvPr>
          <p:cNvSpPr/>
          <p:nvPr/>
        </p:nvSpPr>
        <p:spPr>
          <a:xfrm>
            <a:off x="-63" y="6771830"/>
            <a:ext cx="12192000" cy="9525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2CB9A-EDAC-609A-B91A-03D4E514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981"/>
            <a:ext cx="12192000" cy="58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6C344-3084-05E0-8978-1F8EEAAF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91EB68D-C1A6-CCF2-42A6-76565A68892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C5EA01F-1E6E-B2D2-B8CC-75BED8448E46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26FC99B-1038-9F0C-12CC-CA77FB0FC6FB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649ECDC5-64F0-4B56-EB8E-E138F77CF71B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6E2DA9A8-B7D0-C4D2-46FB-A4F0FDD4EE0E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A4DDC16-C23C-19C4-665E-9830942532D7}"/>
              </a:ext>
            </a:extLst>
          </p:cNvPr>
          <p:cNvSpPr/>
          <p:nvPr/>
        </p:nvSpPr>
        <p:spPr>
          <a:xfrm>
            <a:off x="-63" y="6581332"/>
            <a:ext cx="12192000" cy="285750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3745174-F65D-7153-2BB7-B7F6EB784AAF}"/>
              </a:ext>
            </a:extLst>
          </p:cNvPr>
          <p:cNvGrpSpPr/>
          <p:nvPr/>
        </p:nvGrpSpPr>
        <p:grpSpPr>
          <a:xfrm>
            <a:off x="0" y="0"/>
            <a:ext cx="12192000" cy="6572250"/>
            <a:chOff x="0" y="0"/>
            <a:chExt cx="12192000" cy="657225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182816A-AF75-74EB-DE5B-B5DB4A471715}"/>
                </a:ext>
              </a:extLst>
            </p:cNvPr>
            <p:cNvSpPr/>
            <p:nvPr/>
          </p:nvSpPr>
          <p:spPr>
            <a:xfrm>
              <a:off x="0" y="95249"/>
              <a:ext cx="12192000" cy="6477000"/>
            </a:xfrm>
            <a:custGeom>
              <a:avLst/>
              <a:gdLst/>
              <a:ahLst/>
              <a:cxnLst/>
              <a:rect l="l" t="t" r="r" b="b"/>
              <a:pathLst>
                <a:path w="12192000" h="6477000">
                  <a:moveTo>
                    <a:pt x="0" y="6476999"/>
                  </a:moveTo>
                  <a:lnTo>
                    <a:pt x="12191999" y="647699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47699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4903EE2F-3F67-A27C-3807-125082A7CACF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DED0579E-2223-8E84-5069-FF783B68CF21}"/>
              </a:ext>
            </a:extLst>
          </p:cNvPr>
          <p:cNvSpPr/>
          <p:nvPr/>
        </p:nvSpPr>
        <p:spPr>
          <a:xfrm>
            <a:off x="1142062" y="2161237"/>
            <a:ext cx="202565" cy="267970"/>
          </a:xfrm>
          <a:custGeom>
            <a:avLst/>
            <a:gdLst/>
            <a:ahLst/>
            <a:cxnLst/>
            <a:rect l="l" t="t" r="r" b="b"/>
            <a:pathLst>
              <a:path w="202565" h="267969">
                <a:moveTo>
                  <a:pt x="126474" y="12918"/>
                </a:moveTo>
                <a:lnTo>
                  <a:pt x="75374" y="12918"/>
                </a:lnTo>
                <a:lnTo>
                  <a:pt x="79072" y="11928"/>
                </a:lnTo>
                <a:lnTo>
                  <a:pt x="91469" y="3802"/>
                </a:lnTo>
                <a:lnTo>
                  <a:pt x="97199" y="0"/>
                </a:lnTo>
                <a:lnTo>
                  <a:pt x="104700" y="0"/>
                </a:lnTo>
                <a:lnTo>
                  <a:pt x="122827" y="11928"/>
                </a:lnTo>
                <a:lnTo>
                  <a:pt x="126474" y="12918"/>
                </a:lnTo>
                <a:close/>
              </a:path>
              <a:path w="202565" h="267969">
                <a:moveTo>
                  <a:pt x="53756" y="190284"/>
                </a:moveTo>
                <a:lnTo>
                  <a:pt x="47297" y="186533"/>
                </a:lnTo>
                <a:lnTo>
                  <a:pt x="37503" y="167052"/>
                </a:lnTo>
                <a:lnTo>
                  <a:pt x="34641" y="164343"/>
                </a:lnTo>
                <a:lnTo>
                  <a:pt x="15336" y="154602"/>
                </a:lnTo>
                <a:lnTo>
                  <a:pt x="11619" y="148143"/>
                </a:lnTo>
                <a:lnTo>
                  <a:pt x="12712" y="130172"/>
                </a:lnTo>
                <a:lnTo>
                  <a:pt x="12904" y="126474"/>
                </a:lnTo>
                <a:lnTo>
                  <a:pt x="11928" y="122827"/>
                </a:lnTo>
                <a:lnTo>
                  <a:pt x="9863" y="119702"/>
                </a:lnTo>
                <a:lnTo>
                  <a:pt x="3767" y="110378"/>
                </a:lnTo>
                <a:lnTo>
                  <a:pt x="1178" y="106476"/>
                </a:lnTo>
                <a:lnTo>
                  <a:pt x="0" y="104648"/>
                </a:lnTo>
                <a:lnTo>
                  <a:pt x="34" y="97147"/>
                </a:lnTo>
                <a:lnTo>
                  <a:pt x="3802" y="91469"/>
                </a:lnTo>
                <a:lnTo>
                  <a:pt x="9897" y="82197"/>
                </a:lnTo>
                <a:lnTo>
                  <a:pt x="11928" y="79072"/>
                </a:lnTo>
                <a:lnTo>
                  <a:pt x="12915" y="75374"/>
                </a:lnTo>
                <a:lnTo>
                  <a:pt x="12016" y="60335"/>
                </a:lnTo>
                <a:lnTo>
                  <a:pt x="11646" y="53704"/>
                </a:lnTo>
                <a:lnTo>
                  <a:pt x="15470" y="47245"/>
                </a:lnTo>
                <a:lnTo>
                  <a:pt x="31462" y="39223"/>
                </a:lnTo>
                <a:lnTo>
                  <a:pt x="34848" y="37452"/>
                </a:lnTo>
                <a:lnTo>
                  <a:pt x="37504" y="34796"/>
                </a:lnTo>
                <a:lnTo>
                  <a:pt x="47245" y="15366"/>
                </a:lnTo>
                <a:lnTo>
                  <a:pt x="53704" y="11616"/>
                </a:lnTo>
                <a:lnTo>
                  <a:pt x="75374" y="12918"/>
                </a:lnTo>
                <a:lnTo>
                  <a:pt x="150386" y="12918"/>
                </a:lnTo>
                <a:lnTo>
                  <a:pt x="154602" y="15366"/>
                </a:lnTo>
                <a:lnTo>
                  <a:pt x="164343" y="34796"/>
                </a:lnTo>
                <a:lnTo>
                  <a:pt x="167052" y="37452"/>
                </a:lnTo>
                <a:lnTo>
                  <a:pt x="186533" y="47245"/>
                </a:lnTo>
                <a:lnTo>
                  <a:pt x="190284" y="53704"/>
                </a:lnTo>
                <a:lnTo>
                  <a:pt x="189944" y="59278"/>
                </a:lnTo>
                <a:lnTo>
                  <a:pt x="95424" y="59278"/>
                </a:lnTo>
                <a:lnTo>
                  <a:pt x="90108" y="60335"/>
                </a:lnTo>
                <a:lnTo>
                  <a:pt x="60335" y="90108"/>
                </a:lnTo>
                <a:lnTo>
                  <a:pt x="59278" y="95424"/>
                </a:lnTo>
                <a:lnTo>
                  <a:pt x="59278" y="106476"/>
                </a:lnTo>
                <a:lnTo>
                  <a:pt x="90108" y="141564"/>
                </a:lnTo>
                <a:lnTo>
                  <a:pt x="95424" y="142621"/>
                </a:lnTo>
                <a:lnTo>
                  <a:pt x="189948" y="142621"/>
                </a:lnTo>
                <a:lnTo>
                  <a:pt x="190284" y="148143"/>
                </a:lnTo>
                <a:lnTo>
                  <a:pt x="186533" y="154602"/>
                </a:lnTo>
                <a:lnTo>
                  <a:pt x="167104" y="164343"/>
                </a:lnTo>
                <a:lnTo>
                  <a:pt x="164447" y="167052"/>
                </a:lnTo>
                <a:lnTo>
                  <a:pt x="157728" y="180387"/>
                </a:lnTo>
                <a:lnTo>
                  <a:pt x="154654" y="186533"/>
                </a:lnTo>
                <a:lnTo>
                  <a:pt x="150438" y="188981"/>
                </a:lnTo>
                <a:lnTo>
                  <a:pt x="75426" y="188981"/>
                </a:lnTo>
                <a:lnTo>
                  <a:pt x="53756" y="190284"/>
                </a:lnTo>
                <a:close/>
              </a:path>
              <a:path w="202565" h="267969">
                <a:moveTo>
                  <a:pt x="150386" y="12918"/>
                </a:moveTo>
                <a:lnTo>
                  <a:pt x="126474" y="12918"/>
                </a:lnTo>
                <a:lnTo>
                  <a:pt x="148143" y="11616"/>
                </a:lnTo>
                <a:lnTo>
                  <a:pt x="150386" y="12918"/>
                </a:lnTo>
                <a:close/>
              </a:path>
              <a:path w="202565" h="267969">
                <a:moveTo>
                  <a:pt x="189948" y="142621"/>
                </a:moveTo>
                <a:lnTo>
                  <a:pt x="106476" y="142621"/>
                </a:lnTo>
                <a:lnTo>
                  <a:pt x="111791" y="141564"/>
                </a:lnTo>
                <a:lnTo>
                  <a:pt x="122002" y="137335"/>
                </a:lnTo>
                <a:lnTo>
                  <a:pt x="142621" y="106476"/>
                </a:lnTo>
                <a:lnTo>
                  <a:pt x="142621" y="95424"/>
                </a:lnTo>
                <a:lnTo>
                  <a:pt x="111791" y="60335"/>
                </a:lnTo>
                <a:lnTo>
                  <a:pt x="106476" y="59278"/>
                </a:lnTo>
                <a:lnTo>
                  <a:pt x="189944" y="59278"/>
                </a:lnTo>
                <a:lnTo>
                  <a:pt x="189190" y="71675"/>
                </a:lnTo>
                <a:lnTo>
                  <a:pt x="188981" y="75374"/>
                </a:lnTo>
                <a:lnTo>
                  <a:pt x="189971" y="79072"/>
                </a:lnTo>
                <a:lnTo>
                  <a:pt x="201952" y="97147"/>
                </a:lnTo>
                <a:lnTo>
                  <a:pt x="201952" y="104648"/>
                </a:lnTo>
                <a:lnTo>
                  <a:pt x="198149" y="110378"/>
                </a:lnTo>
                <a:lnTo>
                  <a:pt x="192003" y="119702"/>
                </a:lnTo>
                <a:lnTo>
                  <a:pt x="189971" y="122827"/>
                </a:lnTo>
                <a:lnTo>
                  <a:pt x="188981" y="126474"/>
                </a:lnTo>
                <a:lnTo>
                  <a:pt x="189883" y="141564"/>
                </a:lnTo>
                <a:lnTo>
                  <a:pt x="189948" y="142621"/>
                </a:lnTo>
                <a:close/>
              </a:path>
              <a:path w="202565" h="267969">
                <a:moveTo>
                  <a:pt x="7500" y="242947"/>
                </a:moveTo>
                <a:lnTo>
                  <a:pt x="4531" y="241748"/>
                </a:lnTo>
                <a:lnTo>
                  <a:pt x="1698" y="238206"/>
                </a:lnTo>
                <a:lnTo>
                  <a:pt x="775" y="237008"/>
                </a:lnTo>
                <a:lnTo>
                  <a:pt x="416" y="233831"/>
                </a:lnTo>
                <a:lnTo>
                  <a:pt x="1614" y="231070"/>
                </a:lnTo>
                <a:lnTo>
                  <a:pt x="24065" y="177678"/>
                </a:lnTo>
                <a:lnTo>
                  <a:pt x="25530" y="180387"/>
                </a:lnTo>
                <a:lnTo>
                  <a:pt x="29274" y="187835"/>
                </a:lnTo>
                <a:lnTo>
                  <a:pt x="34987" y="195957"/>
                </a:lnTo>
                <a:lnTo>
                  <a:pt x="42587" y="201952"/>
                </a:lnTo>
                <a:lnTo>
                  <a:pt x="51667" y="205599"/>
                </a:lnTo>
                <a:lnTo>
                  <a:pt x="61570" y="206484"/>
                </a:lnTo>
                <a:lnTo>
                  <a:pt x="73941" y="206484"/>
                </a:lnTo>
                <a:lnTo>
                  <a:pt x="82301" y="212057"/>
                </a:lnTo>
                <a:lnTo>
                  <a:pt x="84958" y="213776"/>
                </a:lnTo>
                <a:lnTo>
                  <a:pt x="87771" y="215131"/>
                </a:lnTo>
                <a:lnTo>
                  <a:pt x="90688" y="216068"/>
                </a:lnTo>
                <a:lnTo>
                  <a:pt x="81370" y="238206"/>
                </a:lnTo>
                <a:lnTo>
                  <a:pt x="39692" y="238206"/>
                </a:lnTo>
                <a:lnTo>
                  <a:pt x="7500" y="242947"/>
                </a:lnTo>
                <a:close/>
              </a:path>
              <a:path w="202565" h="267969">
                <a:moveTo>
                  <a:pt x="189917" y="206484"/>
                </a:moveTo>
                <a:lnTo>
                  <a:pt x="140330" y="206484"/>
                </a:lnTo>
                <a:lnTo>
                  <a:pt x="150232" y="205599"/>
                </a:lnTo>
                <a:lnTo>
                  <a:pt x="159312" y="201952"/>
                </a:lnTo>
                <a:lnTo>
                  <a:pt x="166912" y="195957"/>
                </a:lnTo>
                <a:lnTo>
                  <a:pt x="172625" y="187835"/>
                </a:lnTo>
                <a:lnTo>
                  <a:pt x="177731" y="177678"/>
                </a:lnTo>
                <a:lnTo>
                  <a:pt x="178856" y="180387"/>
                </a:lnTo>
                <a:lnTo>
                  <a:pt x="189917" y="206484"/>
                </a:lnTo>
                <a:close/>
              </a:path>
              <a:path w="202565" h="267969">
                <a:moveTo>
                  <a:pt x="104752" y="201952"/>
                </a:moveTo>
                <a:lnTo>
                  <a:pt x="97251" y="201952"/>
                </a:lnTo>
                <a:lnTo>
                  <a:pt x="79072" y="189971"/>
                </a:lnTo>
                <a:lnTo>
                  <a:pt x="75426" y="188981"/>
                </a:lnTo>
                <a:lnTo>
                  <a:pt x="126526" y="188981"/>
                </a:lnTo>
                <a:lnTo>
                  <a:pt x="122827" y="189971"/>
                </a:lnTo>
                <a:lnTo>
                  <a:pt x="104752" y="201952"/>
                </a:lnTo>
                <a:close/>
              </a:path>
              <a:path w="202565" h="267969">
                <a:moveTo>
                  <a:pt x="148195" y="190284"/>
                </a:moveTo>
                <a:lnTo>
                  <a:pt x="126525" y="188981"/>
                </a:lnTo>
                <a:lnTo>
                  <a:pt x="150438" y="188981"/>
                </a:lnTo>
                <a:lnTo>
                  <a:pt x="148195" y="190284"/>
                </a:lnTo>
                <a:close/>
              </a:path>
              <a:path w="202565" h="267969">
                <a:moveTo>
                  <a:pt x="73941" y="206484"/>
                </a:moveTo>
                <a:lnTo>
                  <a:pt x="61570" y="206484"/>
                </a:lnTo>
                <a:lnTo>
                  <a:pt x="72665" y="205806"/>
                </a:lnTo>
                <a:lnTo>
                  <a:pt x="72925" y="205806"/>
                </a:lnTo>
                <a:lnTo>
                  <a:pt x="73941" y="206484"/>
                </a:lnTo>
                <a:close/>
              </a:path>
              <a:path w="202565" h="267969">
                <a:moveTo>
                  <a:pt x="140798" y="267845"/>
                </a:moveTo>
                <a:lnTo>
                  <a:pt x="134652" y="267325"/>
                </a:lnTo>
                <a:lnTo>
                  <a:pt x="131995" y="265345"/>
                </a:lnTo>
                <a:lnTo>
                  <a:pt x="111211" y="216068"/>
                </a:lnTo>
                <a:lnTo>
                  <a:pt x="114128" y="215131"/>
                </a:lnTo>
                <a:lnTo>
                  <a:pt x="117020" y="213776"/>
                </a:lnTo>
                <a:lnTo>
                  <a:pt x="129027" y="205806"/>
                </a:lnTo>
                <a:lnTo>
                  <a:pt x="140330" y="206484"/>
                </a:lnTo>
                <a:lnTo>
                  <a:pt x="189917" y="206484"/>
                </a:lnTo>
                <a:lnTo>
                  <a:pt x="200337" y="231070"/>
                </a:lnTo>
                <a:lnTo>
                  <a:pt x="201483" y="233831"/>
                </a:lnTo>
                <a:lnTo>
                  <a:pt x="201066" y="237008"/>
                </a:lnTo>
                <a:lnTo>
                  <a:pt x="200155" y="238206"/>
                </a:lnTo>
                <a:lnTo>
                  <a:pt x="162207" y="238206"/>
                </a:lnTo>
                <a:lnTo>
                  <a:pt x="145434" y="263835"/>
                </a:lnTo>
                <a:lnTo>
                  <a:pt x="143767" y="266439"/>
                </a:lnTo>
                <a:lnTo>
                  <a:pt x="140798" y="267845"/>
                </a:lnTo>
                <a:close/>
              </a:path>
              <a:path w="202565" h="267969">
                <a:moveTo>
                  <a:pt x="61715" y="267845"/>
                </a:moveTo>
                <a:lnTo>
                  <a:pt x="60991" y="267845"/>
                </a:lnTo>
                <a:lnTo>
                  <a:pt x="58098" y="266439"/>
                </a:lnTo>
                <a:lnTo>
                  <a:pt x="56431" y="263835"/>
                </a:lnTo>
                <a:lnTo>
                  <a:pt x="39692" y="238206"/>
                </a:lnTo>
                <a:lnTo>
                  <a:pt x="81370" y="238206"/>
                </a:lnTo>
                <a:lnTo>
                  <a:pt x="69948" y="265345"/>
                </a:lnTo>
                <a:lnTo>
                  <a:pt x="68540" y="266439"/>
                </a:lnTo>
                <a:lnTo>
                  <a:pt x="67319" y="267325"/>
                </a:lnTo>
                <a:lnTo>
                  <a:pt x="67862" y="267325"/>
                </a:lnTo>
                <a:lnTo>
                  <a:pt x="61715" y="267845"/>
                </a:lnTo>
                <a:close/>
              </a:path>
              <a:path w="202565" h="267969">
                <a:moveTo>
                  <a:pt x="194530" y="242947"/>
                </a:moveTo>
                <a:lnTo>
                  <a:pt x="194069" y="242947"/>
                </a:lnTo>
                <a:lnTo>
                  <a:pt x="162207" y="238206"/>
                </a:lnTo>
                <a:lnTo>
                  <a:pt x="200155" y="238206"/>
                </a:lnTo>
                <a:lnTo>
                  <a:pt x="197460" y="241748"/>
                </a:lnTo>
                <a:lnTo>
                  <a:pt x="194530" y="242947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78B47E2F-7D25-69CE-CA15-69E3E92C788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695574"/>
            <a:ext cx="171449" cy="171449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14351E67-1F38-3F9C-ADE1-F318C3260758}"/>
              </a:ext>
            </a:extLst>
          </p:cNvPr>
          <p:cNvSpPr txBox="1"/>
          <p:nvPr/>
        </p:nvSpPr>
        <p:spPr>
          <a:xfrm>
            <a:off x="1416049" y="2606408"/>
            <a:ext cx="4335145" cy="510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sz="1450" spc="-8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Automated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inventory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and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sales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tracking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with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1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error reduction</a:t>
            </a:r>
            <a:endParaRPr sz="1450" dirty="0">
              <a:solidFill>
                <a:schemeClr val="accent1">
                  <a:lumMod val="75000"/>
                </a:schemeClr>
              </a:solidFill>
              <a:latin typeface="Montserrat"/>
              <a:cs typeface="Montserrat"/>
            </a:endParaRP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08885209-0A53-2260-B902-7E40E73A08D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3324225"/>
            <a:ext cx="171449" cy="171449"/>
          </a:xfrm>
          <a:prstGeom prst="rect">
            <a:avLst/>
          </a:prstGeom>
        </p:spPr>
      </p:pic>
      <p:sp>
        <p:nvSpPr>
          <p:cNvPr id="14" name="object 9">
            <a:extLst>
              <a:ext uri="{FF2B5EF4-FFF2-40B4-BE49-F238E27FC236}">
                <a16:creationId xmlns:a16="http://schemas.microsoft.com/office/drawing/2014/main" id="{832441EB-F619-AC86-111F-7D05DF147F2A}"/>
              </a:ext>
            </a:extLst>
          </p:cNvPr>
          <p:cNvSpPr txBox="1"/>
          <p:nvPr/>
        </p:nvSpPr>
        <p:spPr>
          <a:xfrm>
            <a:off x="1416049" y="3235058"/>
            <a:ext cx="4041775" cy="510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sz="1450" spc="-7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Centralized</a:t>
            </a:r>
            <a:r>
              <a:rPr sz="145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8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management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5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of</a:t>
            </a:r>
            <a:r>
              <a:rPr sz="145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3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all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5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textile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3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business </a:t>
            </a:r>
            <a:r>
              <a:rPr sz="1450" spc="-1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operations</a:t>
            </a:r>
            <a:endParaRPr sz="1450" dirty="0">
              <a:solidFill>
                <a:schemeClr val="accent1">
                  <a:lumMod val="75000"/>
                </a:schemeClr>
              </a:solidFill>
              <a:latin typeface="Montserrat"/>
              <a:cs typeface="Montserrat"/>
            </a:endParaRPr>
          </a:p>
        </p:txBody>
      </p:sp>
      <p:pic>
        <p:nvPicPr>
          <p:cNvPr id="15" name="object 10">
            <a:extLst>
              <a:ext uri="{FF2B5EF4-FFF2-40B4-BE49-F238E27FC236}">
                <a16:creationId xmlns:a16="http://schemas.microsoft.com/office/drawing/2014/main" id="{71E4939C-4506-0FD3-FD24-18819A0BDBC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3952875"/>
            <a:ext cx="171449" cy="171449"/>
          </a:xfrm>
          <a:prstGeom prst="rect">
            <a:avLst/>
          </a:prstGeom>
        </p:spPr>
      </p:pic>
      <p:sp>
        <p:nvSpPr>
          <p:cNvPr id="16" name="object 11">
            <a:extLst>
              <a:ext uri="{FF2B5EF4-FFF2-40B4-BE49-F238E27FC236}">
                <a16:creationId xmlns:a16="http://schemas.microsoft.com/office/drawing/2014/main" id="{AB453D8E-EDC3-FC19-50B1-40F177B1F49C}"/>
              </a:ext>
            </a:extLst>
          </p:cNvPr>
          <p:cNvSpPr txBox="1"/>
          <p:nvPr/>
        </p:nvSpPr>
        <p:spPr>
          <a:xfrm>
            <a:off x="1416049" y="3893882"/>
            <a:ext cx="4220845" cy="2410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50" spc="-6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Real-time</a:t>
            </a:r>
            <a:r>
              <a:rPr sz="1450" spc="-1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performance</a:t>
            </a:r>
            <a:r>
              <a:rPr sz="1450" spc="-1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monitoring</a:t>
            </a:r>
            <a:r>
              <a:rPr sz="1450" spc="-1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and</a:t>
            </a:r>
            <a:r>
              <a:rPr sz="1450" spc="-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2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analytics</a:t>
            </a:r>
            <a:endParaRPr sz="1450" dirty="0">
              <a:solidFill>
                <a:schemeClr val="accent1">
                  <a:lumMod val="75000"/>
                </a:schemeClr>
              </a:solidFill>
              <a:latin typeface="Montserrat"/>
              <a:cs typeface="Montserrat"/>
            </a:endParaRPr>
          </a:p>
        </p:txBody>
      </p:sp>
      <p:grpSp>
        <p:nvGrpSpPr>
          <p:cNvPr id="18" name="object 12">
            <a:extLst>
              <a:ext uri="{FF2B5EF4-FFF2-40B4-BE49-F238E27FC236}">
                <a16:creationId xmlns:a16="http://schemas.microsoft.com/office/drawing/2014/main" id="{2CB1FC0B-C6BA-1B63-16CB-23B7C63A7F70}"/>
              </a:ext>
            </a:extLst>
          </p:cNvPr>
          <p:cNvGrpSpPr/>
          <p:nvPr/>
        </p:nvGrpSpPr>
        <p:grpSpPr>
          <a:xfrm>
            <a:off x="0" y="4324350"/>
            <a:ext cx="1314450" cy="1771650"/>
            <a:chOff x="0" y="4324350"/>
            <a:chExt cx="1314450" cy="1771650"/>
          </a:xfrm>
        </p:grpSpPr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7A2C6F2C-2CC2-6048-9676-F3DBBB78C83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4324350"/>
              <a:ext cx="171449" cy="171449"/>
            </a:xfrm>
            <a:prstGeom prst="rect">
              <a:avLst/>
            </a:prstGeom>
          </p:spPr>
        </p:pic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AB0FE323-75D5-EE18-3426-F93FCE7558B7}"/>
                </a:ext>
              </a:extLst>
            </p:cNvPr>
            <p:cNvSpPr/>
            <p:nvPr/>
          </p:nvSpPr>
          <p:spPr>
            <a:xfrm>
              <a:off x="0" y="4381499"/>
              <a:ext cx="1238250" cy="1714500"/>
            </a:xfrm>
            <a:custGeom>
              <a:avLst/>
              <a:gdLst/>
              <a:ahLst/>
              <a:cxnLst/>
              <a:rect l="l" t="t" r="r" b="b"/>
              <a:pathLst>
                <a:path w="1238250" h="1714500">
                  <a:moveTo>
                    <a:pt x="380999" y="1714499"/>
                  </a:moveTo>
                  <a:lnTo>
                    <a:pt x="338936" y="1713466"/>
                  </a:lnTo>
                  <a:lnTo>
                    <a:pt x="296974" y="1710371"/>
                  </a:lnTo>
                  <a:lnTo>
                    <a:pt x="255215" y="1705220"/>
                  </a:lnTo>
                  <a:lnTo>
                    <a:pt x="213758" y="1698027"/>
                  </a:lnTo>
                  <a:lnTo>
                    <a:pt x="172705" y="1688808"/>
                  </a:lnTo>
                  <a:lnTo>
                    <a:pt x="132153" y="1677586"/>
                  </a:lnTo>
                  <a:lnTo>
                    <a:pt x="92201" y="1664387"/>
                  </a:lnTo>
                  <a:lnTo>
                    <a:pt x="52944" y="1649245"/>
                  </a:lnTo>
                  <a:lnTo>
                    <a:pt x="14478" y="1632194"/>
                  </a:lnTo>
                  <a:lnTo>
                    <a:pt x="0" y="89337"/>
                  </a:lnTo>
                  <a:lnTo>
                    <a:pt x="14478" y="82304"/>
                  </a:lnTo>
                  <a:lnTo>
                    <a:pt x="52944" y="65253"/>
                  </a:lnTo>
                  <a:lnTo>
                    <a:pt x="92201" y="50111"/>
                  </a:lnTo>
                  <a:lnTo>
                    <a:pt x="132153" y="36913"/>
                  </a:lnTo>
                  <a:lnTo>
                    <a:pt x="172705" y="25690"/>
                  </a:lnTo>
                  <a:lnTo>
                    <a:pt x="213758" y="16471"/>
                  </a:lnTo>
                  <a:lnTo>
                    <a:pt x="255215" y="9278"/>
                  </a:lnTo>
                  <a:lnTo>
                    <a:pt x="296974" y="4128"/>
                  </a:lnTo>
                  <a:lnTo>
                    <a:pt x="338936" y="1032"/>
                  </a:lnTo>
                  <a:lnTo>
                    <a:pt x="380999" y="0"/>
                  </a:lnTo>
                  <a:lnTo>
                    <a:pt x="402037" y="258"/>
                  </a:lnTo>
                  <a:lnTo>
                    <a:pt x="444063" y="2322"/>
                  </a:lnTo>
                  <a:lnTo>
                    <a:pt x="485936" y="6447"/>
                  </a:lnTo>
                  <a:lnTo>
                    <a:pt x="527556" y="12620"/>
                  </a:lnTo>
                  <a:lnTo>
                    <a:pt x="568824" y="20829"/>
                  </a:lnTo>
                  <a:lnTo>
                    <a:pt x="609639" y="31052"/>
                  </a:lnTo>
                  <a:lnTo>
                    <a:pt x="649903" y="43267"/>
                  </a:lnTo>
                  <a:lnTo>
                    <a:pt x="689519" y="57441"/>
                  </a:lnTo>
                  <a:lnTo>
                    <a:pt x="728392" y="73543"/>
                  </a:lnTo>
                  <a:lnTo>
                    <a:pt x="766429" y="91533"/>
                  </a:lnTo>
                  <a:lnTo>
                    <a:pt x="803536" y="111367"/>
                  </a:lnTo>
                  <a:lnTo>
                    <a:pt x="839626" y="132998"/>
                  </a:lnTo>
                  <a:lnTo>
                    <a:pt x="874611" y="156374"/>
                  </a:lnTo>
                  <a:lnTo>
                    <a:pt x="908407" y="181439"/>
                  </a:lnTo>
                  <a:lnTo>
                    <a:pt x="940932" y="208132"/>
                  </a:lnTo>
                  <a:lnTo>
                    <a:pt x="972108" y="236388"/>
                  </a:lnTo>
                  <a:lnTo>
                    <a:pt x="1001860" y="266141"/>
                  </a:lnTo>
                  <a:lnTo>
                    <a:pt x="1030117" y="297317"/>
                  </a:lnTo>
                  <a:lnTo>
                    <a:pt x="1056809" y="329842"/>
                  </a:lnTo>
                  <a:lnTo>
                    <a:pt x="1081874" y="363637"/>
                  </a:lnTo>
                  <a:lnTo>
                    <a:pt x="1105250" y="398622"/>
                  </a:lnTo>
                  <a:lnTo>
                    <a:pt x="1126881" y="434712"/>
                  </a:lnTo>
                  <a:lnTo>
                    <a:pt x="1146716" y="471820"/>
                  </a:lnTo>
                  <a:lnTo>
                    <a:pt x="1164706" y="509856"/>
                  </a:lnTo>
                  <a:lnTo>
                    <a:pt x="1180807" y="548729"/>
                  </a:lnTo>
                  <a:lnTo>
                    <a:pt x="1194982" y="588346"/>
                  </a:lnTo>
                  <a:lnTo>
                    <a:pt x="1207196" y="628610"/>
                  </a:lnTo>
                  <a:lnTo>
                    <a:pt x="1217420" y="669425"/>
                  </a:lnTo>
                  <a:lnTo>
                    <a:pt x="1225629" y="710692"/>
                  </a:lnTo>
                  <a:lnTo>
                    <a:pt x="1231802" y="752313"/>
                  </a:lnTo>
                  <a:lnTo>
                    <a:pt x="1235927" y="794186"/>
                  </a:lnTo>
                  <a:lnTo>
                    <a:pt x="1237991" y="836211"/>
                  </a:lnTo>
                  <a:lnTo>
                    <a:pt x="1238249" y="857249"/>
                  </a:lnTo>
                  <a:lnTo>
                    <a:pt x="1237991" y="878287"/>
                  </a:lnTo>
                  <a:lnTo>
                    <a:pt x="1235927" y="920312"/>
                  </a:lnTo>
                  <a:lnTo>
                    <a:pt x="1231802" y="962186"/>
                  </a:lnTo>
                  <a:lnTo>
                    <a:pt x="1225629" y="1003806"/>
                  </a:lnTo>
                  <a:lnTo>
                    <a:pt x="1217420" y="1045073"/>
                  </a:lnTo>
                  <a:lnTo>
                    <a:pt x="1207196" y="1085888"/>
                  </a:lnTo>
                  <a:lnTo>
                    <a:pt x="1194982" y="1126152"/>
                  </a:lnTo>
                  <a:lnTo>
                    <a:pt x="1180807" y="1165769"/>
                  </a:lnTo>
                  <a:lnTo>
                    <a:pt x="1164706" y="1204642"/>
                  </a:lnTo>
                  <a:lnTo>
                    <a:pt x="1146716" y="1242678"/>
                  </a:lnTo>
                  <a:lnTo>
                    <a:pt x="1126881" y="1279786"/>
                  </a:lnTo>
                  <a:lnTo>
                    <a:pt x="1105250" y="1315876"/>
                  </a:lnTo>
                  <a:lnTo>
                    <a:pt x="1081874" y="1350860"/>
                  </a:lnTo>
                  <a:lnTo>
                    <a:pt x="1056809" y="1384656"/>
                  </a:lnTo>
                  <a:lnTo>
                    <a:pt x="1030117" y="1417181"/>
                  </a:lnTo>
                  <a:lnTo>
                    <a:pt x="1001860" y="1448357"/>
                  </a:lnTo>
                  <a:lnTo>
                    <a:pt x="972108" y="1478110"/>
                  </a:lnTo>
                  <a:lnTo>
                    <a:pt x="940932" y="1506367"/>
                  </a:lnTo>
                  <a:lnTo>
                    <a:pt x="908407" y="1533059"/>
                  </a:lnTo>
                  <a:lnTo>
                    <a:pt x="874611" y="1558123"/>
                  </a:lnTo>
                  <a:lnTo>
                    <a:pt x="839626" y="1581499"/>
                  </a:lnTo>
                  <a:lnTo>
                    <a:pt x="803536" y="1603131"/>
                  </a:lnTo>
                  <a:lnTo>
                    <a:pt x="766429" y="1622965"/>
                  </a:lnTo>
                  <a:lnTo>
                    <a:pt x="728392" y="1640955"/>
                  </a:lnTo>
                  <a:lnTo>
                    <a:pt x="689519" y="1657057"/>
                  </a:lnTo>
                  <a:lnTo>
                    <a:pt x="649903" y="1671232"/>
                  </a:lnTo>
                  <a:lnTo>
                    <a:pt x="609639" y="1683446"/>
                  </a:lnTo>
                  <a:lnTo>
                    <a:pt x="568824" y="1693669"/>
                  </a:lnTo>
                  <a:lnTo>
                    <a:pt x="527556" y="1701878"/>
                  </a:lnTo>
                  <a:lnTo>
                    <a:pt x="485936" y="1708052"/>
                  </a:lnTo>
                  <a:lnTo>
                    <a:pt x="444063" y="1712176"/>
                  </a:lnTo>
                  <a:lnTo>
                    <a:pt x="402037" y="1714241"/>
                  </a:lnTo>
                  <a:lnTo>
                    <a:pt x="380999" y="1714499"/>
                  </a:lnTo>
                  <a:close/>
                </a:path>
              </a:pathLst>
            </a:custGeom>
            <a:solidFill>
              <a:srgbClr val="4199E1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5">
            <a:extLst>
              <a:ext uri="{FF2B5EF4-FFF2-40B4-BE49-F238E27FC236}">
                <a16:creationId xmlns:a16="http://schemas.microsoft.com/office/drawing/2014/main" id="{8CF0C210-F8D6-C8D2-B4B8-BDD1F63DFD90}"/>
              </a:ext>
            </a:extLst>
          </p:cNvPr>
          <p:cNvSpPr txBox="1"/>
          <p:nvPr/>
        </p:nvSpPr>
        <p:spPr>
          <a:xfrm>
            <a:off x="1416049" y="4265357"/>
            <a:ext cx="4224655" cy="2410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Secure</a:t>
            </a:r>
            <a:r>
              <a:rPr sz="1450" spc="-1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role-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based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access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and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data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5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management</a:t>
            </a:r>
            <a:endParaRPr sz="1450" dirty="0">
              <a:solidFill>
                <a:schemeClr val="accent1">
                  <a:lumMod val="75000"/>
                </a:schemeClr>
              </a:solidFill>
              <a:latin typeface="Montserrat"/>
              <a:cs typeface="Montserrat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28D8F907-25B5-3DD5-94BF-66B2CF1183F7}"/>
              </a:ext>
            </a:extLst>
          </p:cNvPr>
          <p:cNvSpPr/>
          <p:nvPr/>
        </p:nvSpPr>
        <p:spPr>
          <a:xfrm>
            <a:off x="6285874" y="2162209"/>
            <a:ext cx="267335" cy="267335"/>
          </a:xfrm>
          <a:custGeom>
            <a:avLst/>
            <a:gdLst/>
            <a:ahLst/>
            <a:cxnLst/>
            <a:rect l="l" t="t" r="r" b="b"/>
            <a:pathLst>
              <a:path w="267334" h="267335">
                <a:moveTo>
                  <a:pt x="92876" y="206397"/>
                </a:moveTo>
                <a:lnTo>
                  <a:pt x="86521" y="204783"/>
                </a:lnTo>
                <a:lnTo>
                  <a:pt x="82567" y="200876"/>
                </a:lnTo>
                <a:lnTo>
                  <a:pt x="82197" y="200459"/>
                </a:lnTo>
                <a:lnTo>
                  <a:pt x="61674" y="179936"/>
                </a:lnTo>
                <a:lnTo>
                  <a:pt x="60111" y="173529"/>
                </a:lnTo>
                <a:lnTo>
                  <a:pt x="63653" y="162954"/>
                </a:lnTo>
                <a:lnTo>
                  <a:pt x="65737" y="156912"/>
                </a:lnTo>
                <a:lnTo>
                  <a:pt x="68237" y="149984"/>
                </a:lnTo>
                <a:lnTo>
                  <a:pt x="8646" y="149984"/>
                </a:lnTo>
                <a:lnTo>
                  <a:pt x="4479" y="147588"/>
                </a:lnTo>
                <a:lnTo>
                  <a:pt x="0" y="139774"/>
                </a:lnTo>
                <a:lnTo>
                  <a:pt x="52" y="134982"/>
                </a:lnTo>
                <a:lnTo>
                  <a:pt x="28552" y="86948"/>
                </a:lnTo>
                <a:lnTo>
                  <a:pt x="61934" y="66640"/>
                </a:lnTo>
                <a:lnTo>
                  <a:pt x="104804" y="66640"/>
                </a:lnTo>
                <a:lnTo>
                  <a:pt x="106054" y="64557"/>
                </a:lnTo>
                <a:lnTo>
                  <a:pt x="143741" y="24159"/>
                </a:lnTo>
                <a:lnTo>
                  <a:pt x="182399" y="5526"/>
                </a:lnTo>
                <a:lnTo>
                  <a:pt x="220168" y="0"/>
                </a:lnTo>
                <a:lnTo>
                  <a:pt x="252687" y="2726"/>
                </a:lnTo>
                <a:lnTo>
                  <a:pt x="258730" y="3820"/>
                </a:lnTo>
                <a:lnTo>
                  <a:pt x="263418" y="8560"/>
                </a:lnTo>
                <a:lnTo>
                  <a:pt x="264564" y="14603"/>
                </a:lnTo>
                <a:lnTo>
                  <a:pt x="267171" y="45804"/>
                </a:lnTo>
                <a:lnTo>
                  <a:pt x="197887" y="45804"/>
                </a:lnTo>
                <a:lnTo>
                  <a:pt x="195229" y="46333"/>
                </a:lnTo>
                <a:lnTo>
                  <a:pt x="179814" y="63877"/>
                </a:lnTo>
                <a:lnTo>
                  <a:pt x="179814" y="69403"/>
                </a:lnTo>
                <a:lnTo>
                  <a:pt x="197887" y="87476"/>
                </a:lnTo>
                <a:lnTo>
                  <a:pt x="260507" y="87476"/>
                </a:lnTo>
                <a:lnTo>
                  <a:pt x="243108" y="123557"/>
                </a:lnTo>
                <a:lnTo>
                  <a:pt x="206536" y="158735"/>
                </a:lnTo>
                <a:lnTo>
                  <a:pt x="204713" y="159985"/>
                </a:lnTo>
                <a:lnTo>
                  <a:pt x="202733" y="161235"/>
                </a:lnTo>
                <a:lnTo>
                  <a:pt x="200650" y="162486"/>
                </a:lnTo>
                <a:lnTo>
                  <a:pt x="200650" y="198323"/>
                </a:lnTo>
                <a:lnTo>
                  <a:pt x="117306" y="198323"/>
                </a:lnTo>
                <a:lnTo>
                  <a:pt x="109961" y="200876"/>
                </a:lnTo>
                <a:lnTo>
                  <a:pt x="92876" y="206397"/>
                </a:lnTo>
                <a:close/>
              </a:path>
              <a:path w="267334" h="267335">
                <a:moveTo>
                  <a:pt x="260507" y="87476"/>
                </a:moveTo>
                <a:lnTo>
                  <a:pt x="203413" y="87476"/>
                </a:lnTo>
                <a:lnTo>
                  <a:pt x="206070" y="86948"/>
                </a:lnTo>
                <a:lnTo>
                  <a:pt x="211176" y="84833"/>
                </a:lnTo>
                <a:lnTo>
                  <a:pt x="213429" y="83327"/>
                </a:lnTo>
                <a:lnTo>
                  <a:pt x="217337" y="79420"/>
                </a:lnTo>
                <a:lnTo>
                  <a:pt x="218725" y="77342"/>
                </a:lnTo>
                <a:lnTo>
                  <a:pt x="218842" y="77167"/>
                </a:lnTo>
                <a:lnTo>
                  <a:pt x="220957" y="72061"/>
                </a:lnTo>
                <a:lnTo>
                  <a:pt x="221486" y="69403"/>
                </a:lnTo>
                <a:lnTo>
                  <a:pt x="221486" y="63877"/>
                </a:lnTo>
                <a:lnTo>
                  <a:pt x="203413" y="45804"/>
                </a:lnTo>
                <a:lnTo>
                  <a:pt x="267171" y="45804"/>
                </a:lnTo>
                <a:lnTo>
                  <a:pt x="267283" y="47144"/>
                </a:lnTo>
                <a:lnTo>
                  <a:pt x="261756" y="84833"/>
                </a:lnTo>
                <a:lnTo>
                  <a:pt x="260507" y="87476"/>
                </a:lnTo>
                <a:close/>
              </a:path>
              <a:path w="267334" h="267335">
                <a:moveTo>
                  <a:pt x="132308" y="267238"/>
                </a:moveTo>
                <a:lnTo>
                  <a:pt x="127425" y="267238"/>
                </a:lnTo>
                <a:lnTo>
                  <a:pt x="119702" y="262811"/>
                </a:lnTo>
                <a:lnTo>
                  <a:pt x="117306" y="258696"/>
                </a:lnTo>
                <a:lnTo>
                  <a:pt x="117306" y="198323"/>
                </a:lnTo>
                <a:lnTo>
                  <a:pt x="200650" y="198323"/>
                </a:lnTo>
                <a:lnTo>
                  <a:pt x="200650" y="205356"/>
                </a:lnTo>
                <a:lnTo>
                  <a:pt x="132308" y="267238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A3724344-6CAB-E408-5E13-56418790517B}"/>
              </a:ext>
            </a:extLst>
          </p:cNvPr>
          <p:cNvSpPr txBox="1"/>
          <p:nvPr/>
        </p:nvSpPr>
        <p:spPr>
          <a:xfrm>
            <a:off x="1444624" y="1474278"/>
            <a:ext cx="7919720" cy="91499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5730" algn="ctr">
              <a:lnSpc>
                <a:spcPct val="100000"/>
              </a:lnSpc>
              <a:spcBef>
                <a:spcPts val="114"/>
              </a:spcBef>
            </a:pPr>
            <a:r>
              <a:rPr sz="2000" b="0" spc="-135" dirty="0">
                <a:solidFill>
                  <a:srgbClr val="2A6BB0"/>
                </a:solidFill>
                <a:latin typeface="Montserrat Medium"/>
                <a:cs typeface="Montserrat Medium"/>
              </a:rPr>
              <a:t>Taking</a:t>
            </a:r>
            <a:r>
              <a:rPr sz="2000" b="0" spc="-20" dirty="0">
                <a:solidFill>
                  <a:srgbClr val="2A6BB0"/>
                </a:solidFill>
                <a:latin typeface="Montserrat Medium"/>
                <a:cs typeface="Montserrat Medium"/>
              </a:rPr>
              <a:t> </a:t>
            </a:r>
            <a:r>
              <a:rPr sz="2000" b="0" spc="-125" dirty="0">
                <a:solidFill>
                  <a:srgbClr val="2A6BB0"/>
                </a:solidFill>
                <a:latin typeface="Montserrat Medium"/>
                <a:cs typeface="Montserrat Medium"/>
              </a:rPr>
              <a:t>the</a:t>
            </a:r>
            <a:r>
              <a:rPr sz="2000" b="0" spc="-15" dirty="0">
                <a:solidFill>
                  <a:srgbClr val="2A6BB0"/>
                </a:solidFill>
                <a:latin typeface="Montserrat Medium"/>
                <a:cs typeface="Montserrat Medium"/>
              </a:rPr>
              <a:t> </a:t>
            </a:r>
            <a:r>
              <a:rPr sz="2000" b="0" spc="-125" dirty="0">
                <a:solidFill>
                  <a:srgbClr val="2A6BB0"/>
                </a:solidFill>
                <a:latin typeface="Montserrat Medium"/>
                <a:cs typeface="Montserrat Medium"/>
              </a:rPr>
              <a:t>Textile</a:t>
            </a:r>
            <a:r>
              <a:rPr sz="2000" b="0" spc="-15" dirty="0">
                <a:solidFill>
                  <a:srgbClr val="2A6BB0"/>
                </a:solidFill>
                <a:latin typeface="Montserrat Medium"/>
                <a:cs typeface="Montserrat Medium"/>
              </a:rPr>
              <a:t> </a:t>
            </a:r>
            <a:r>
              <a:rPr sz="2000" b="0" spc="-150" dirty="0">
                <a:solidFill>
                  <a:srgbClr val="2A6BB0"/>
                </a:solidFill>
                <a:latin typeface="Montserrat Medium"/>
                <a:cs typeface="Montserrat Medium"/>
              </a:rPr>
              <a:t>Management</a:t>
            </a:r>
            <a:r>
              <a:rPr sz="2000" b="0" spc="-15" dirty="0">
                <a:solidFill>
                  <a:srgbClr val="2A6BB0"/>
                </a:solidFill>
                <a:latin typeface="Montserrat Medium"/>
                <a:cs typeface="Montserrat Medium"/>
              </a:rPr>
              <a:t> </a:t>
            </a:r>
            <a:r>
              <a:rPr sz="2000" b="0" spc="-140" dirty="0">
                <a:solidFill>
                  <a:srgbClr val="2A6BB0"/>
                </a:solidFill>
                <a:latin typeface="Montserrat Medium"/>
                <a:cs typeface="Montserrat Medium"/>
              </a:rPr>
              <a:t>System</a:t>
            </a:r>
            <a:r>
              <a:rPr sz="2000" b="0" spc="-15" dirty="0">
                <a:solidFill>
                  <a:srgbClr val="2A6BB0"/>
                </a:solidFill>
                <a:latin typeface="Montserrat Medium"/>
                <a:cs typeface="Montserrat Medium"/>
              </a:rPr>
              <a:t> </a:t>
            </a:r>
            <a:r>
              <a:rPr sz="2000" b="0" spc="-135" dirty="0">
                <a:solidFill>
                  <a:srgbClr val="2A6BB0"/>
                </a:solidFill>
                <a:latin typeface="Montserrat Medium"/>
                <a:cs typeface="Montserrat Medium"/>
              </a:rPr>
              <a:t>to</a:t>
            </a:r>
            <a:r>
              <a:rPr sz="2000" b="0" spc="-15" dirty="0">
                <a:solidFill>
                  <a:srgbClr val="2A6BB0"/>
                </a:solidFill>
                <a:latin typeface="Montserrat Medium"/>
                <a:cs typeface="Montserrat Medium"/>
              </a:rPr>
              <a:t> </a:t>
            </a:r>
            <a:r>
              <a:rPr sz="2000" b="0" spc="-125" dirty="0">
                <a:solidFill>
                  <a:srgbClr val="2A6BB0"/>
                </a:solidFill>
                <a:latin typeface="Montserrat Medium"/>
                <a:cs typeface="Montserrat Medium"/>
              </a:rPr>
              <a:t>the</a:t>
            </a:r>
            <a:r>
              <a:rPr sz="2000" b="0" spc="-15" dirty="0">
                <a:solidFill>
                  <a:srgbClr val="2A6BB0"/>
                </a:solidFill>
                <a:latin typeface="Montserrat Medium"/>
                <a:cs typeface="Montserrat Medium"/>
              </a:rPr>
              <a:t> </a:t>
            </a:r>
            <a:r>
              <a:rPr sz="2000" b="0" spc="-130" dirty="0">
                <a:solidFill>
                  <a:srgbClr val="2A6BB0"/>
                </a:solidFill>
                <a:latin typeface="Montserrat Medium"/>
                <a:cs typeface="Montserrat Medium"/>
              </a:rPr>
              <a:t>next</a:t>
            </a:r>
            <a:r>
              <a:rPr sz="2000" b="0" spc="-15" dirty="0">
                <a:solidFill>
                  <a:srgbClr val="2A6BB0"/>
                </a:solidFill>
                <a:latin typeface="Montserrat Medium"/>
                <a:cs typeface="Montserrat Medium"/>
              </a:rPr>
              <a:t> </a:t>
            </a:r>
            <a:r>
              <a:rPr sz="2000" b="0" spc="-70" dirty="0">
                <a:solidFill>
                  <a:srgbClr val="2A6BB0"/>
                </a:solidFill>
                <a:latin typeface="Montserrat Medium"/>
                <a:cs typeface="Montserrat Medium"/>
              </a:rPr>
              <a:t>level</a:t>
            </a:r>
            <a:endParaRPr sz="2000" dirty="0">
              <a:latin typeface="Montserrat Medium"/>
              <a:cs typeface="Montserrat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 dirty="0"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22240" algn="l"/>
              </a:tabLst>
            </a:pPr>
            <a:r>
              <a:rPr sz="2050" b="1" spc="-200" dirty="0">
                <a:solidFill>
                  <a:srgbClr val="2B5281"/>
                </a:solidFill>
                <a:latin typeface="Montserrat SemiBold"/>
                <a:cs typeface="Montserrat SemiBold"/>
              </a:rPr>
              <a:t>TMS</a:t>
            </a:r>
            <a:r>
              <a:rPr sz="2050" b="1" spc="-55" dirty="0">
                <a:solidFill>
                  <a:srgbClr val="2B5281"/>
                </a:solidFill>
                <a:latin typeface="Montserrat SemiBold"/>
                <a:cs typeface="Montserrat SemiBold"/>
              </a:rPr>
              <a:t> </a:t>
            </a:r>
            <a:r>
              <a:rPr sz="2050" b="1" spc="-10" dirty="0">
                <a:solidFill>
                  <a:srgbClr val="2B5281"/>
                </a:solidFill>
                <a:latin typeface="Montserrat SemiBold"/>
                <a:cs typeface="Montserrat SemiBold"/>
              </a:rPr>
              <a:t>Benefits</a:t>
            </a:r>
            <a:r>
              <a:rPr sz="2050" b="1" dirty="0">
                <a:solidFill>
                  <a:srgbClr val="2B5281"/>
                </a:solidFill>
                <a:latin typeface="Montserrat SemiBold"/>
                <a:cs typeface="Montserrat SemiBold"/>
              </a:rPr>
              <a:t>	</a:t>
            </a:r>
            <a:r>
              <a:rPr sz="2050" b="1" spc="-170" dirty="0">
                <a:solidFill>
                  <a:srgbClr val="2B5281"/>
                </a:solidFill>
                <a:latin typeface="Montserrat SemiBold"/>
                <a:cs typeface="Montserrat SemiBold"/>
              </a:rPr>
              <a:t>Future</a:t>
            </a:r>
            <a:r>
              <a:rPr sz="2050" b="1" spc="-20" dirty="0">
                <a:solidFill>
                  <a:srgbClr val="2B5281"/>
                </a:solidFill>
                <a:latin typeface="Montserrat SemiBold"/>
                <a:cs typeface="Montserrat SemiBold"/>
              </a:rPr>
              <a:t> </a:t>
            </a:r>
            <a:r>
              <a:rPr sz="2050" b="1" spc="-10" dirty="0">
                <a:solidFill>
                  <a:srgbClr val="2B5281"/>
                </a:solidFill>
                <a:latin typeface="Montserrat SemiBold"/>
                <a:cs typeface="Montserrat SemiBold"/>
              </a:rPr>
              <a:t>Plans</a:t>
            </a:r>
            <a:endParaRPr sz="2050" dirty="0">
              <a:latin typeface="Montserrat SemiBold"/>
              <a:cs typeface="Montserrat SemiBold"/>
            </a:endParaRPr>
          </a:p>
        </p:txBody>
      </p:sp>
      <p:pic>
        <p:nvPicPr>
          <p:cNvPr id="24" name="object 18">
            <a:extLst>
              <a:ext uri="{FF2B5EF4-FFF2-40B4-BE49-F238E27FC236}">
                <a16:creationId xmlns:a16="http://schemas.microsoft.com/office/drawing/2014/main" id="{C0B1AF41-2BF1-8CF5-CDD9-8C363485423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1857" y="2695574"/>
            <a:ext cx="117871" cy="171449"/>
          </a:xfrm>
          <a:prstGeom prst="rect">
            <a:avLst/>
          </a:prstGeom>
        </p:spPr>
      </p:pic>
      <p:sp>
        <p:nvSpPr>
          <p:cNvPr id="25" name="object 19">
            <a:extLst>
              <a:ext uri="{FF2B5EF4-FFF2-40B4-BE49-F238E27FC236}">
                <a16:creationId xmlns:a16="http://schemas.microsoft.com/office/drawing/2014/main" id="{8CEBABD8-BF3F-672D-1240-968237783DC9}"/>
              </a:ext>
            </a:extLst>
          </p:cNvPr>
          <p:cNvSpPr txBox="1"/>
          <p:nvPr/>
        </p:nvSpPr>
        <p:spPr>
          <a:xfrm>
            <a:off x="6516687" y="2606408"/>
            <a:ext cx="3662045" cy="510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sz="1450" spc="-6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Mobile</a:t>
            </a:r>
            <a:r>
              <a:rPr sz="1450" spc="-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5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application</a:t>
            </a:r>
            <a:r>
              <a:rPr sz="1450" spc="-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for</a:t>
            </a:r>
            <a:r>
              <a:rPr sz="1450" spc="-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on-</a:t>
            </a:r>
            <a:r>
              <a:rPr sz="1450" spc="-5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the-</a:t>
            </a:r>
            <a:r>
              <a:rPr sz="1450" spc="-7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go</a:t>
            </a:r>
            <a:r>
              <a:rPr sz="1450" spc="-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5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inventory </a:t>
            </a:r>
            <a:r>
              <a:rPr sz="1450" spc="-1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management</a:t>
            </a:r>
            <a:endParaRPr sz="1450" dirty="0">
              <a:solidFill>
                <a:schemeClr val="accent1">
                  <a:lumMod val="75000"/>
                </a:schemeClr>
              </a:solidFill>
              <a:latin typeface="Montserrat"/>
              <a:cs typeface="Montserrat"/>
            </a:endParaRPr>
          </a:p>
        </p:txBody>
      </p:sp>
      <p:pic>
        <p:nvPicPr>
          <p:cNvPr id="26" name="object 20">
            <a:extLst>
              <a:ext uri="{FF2B5EF4-FFF2-40B4-BE49-F238E27FC236}">
                <a16:creationId xmlns:a16="http://schemas.microsoft.com/office/drawing/2014/main" id="{5D9C494A-60FB-9230-28D2-7297FBAF0BB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461" y="3322985"/>
            <a:ext cx="216388" cy="173927"/>
          </a:xfrm>
          <a:prstGeom prst="rect">
            <a:avLst/>
          </a:prstGeom>
        </p:spPr>
      </p:pic>
      <p:sp>
        <p:nvSpPr>
          <p:cNvPr id="27" name="object 21">
            <a:extLst>
              <a:ext uri="{FF2B5EF4-FFF2-40B4-BE49-F238E27FC236}">
                <a16:creationId xmlns:a16="http://schemas.microsoft.com/office/drawing/2014/main" id="{A8481A68-04C8-D089-80D8-BF054C3B60E8}"/>
              </a:ext>
            </a:extLst>
          </p:cNvPr>
          <p:cNvSpPr txBox="1"/>
          <p:nvPr/>
        </p:nvSpPr>
        <p:spPr>
          <a:xfrm>
            <a:off x="6602412" y="3265232"/>
            <a:ext cx="4332605" cy="2410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50" spc="-7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REST</a:t>
            </a:r>
            <a:r>
              <a:rPr sz="1450" spc="-1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API</a:t>
            </a:r>
            <a:r>
              <a:rPr sz="1450" spc="-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development</a:t>
            </a:r>
            <a:r>
              <a:rPr sz="1450" spc="-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for</a:t>
            </a:r>
            <a:r>
              <a:rPr sz="1450" spc="-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third-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party</a:t>
            </a:r>
            <a:r>
              <a:rPr sz="1450" spc="-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4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integrations</a:t>
            </a:r>
            <a:endParaRPr sz="1450" dirty="0">
              <a:solidFill>
                <a:schemeClr val="accent1">
                  <a:lumMod val="75000"/>
                </a:schemeClr>
              </a:solidFill>
              <a:latin typeface="Montserrat"/>
              <a:cs typeface="Montserrat"/>
            </a:endParaRPr>
          </a:p>
        </p:txBody>
      </p:sp>
      <p:pic>
        <p:nvPicPr>
          <p:cNvPr id="28" name="object 22">
            <a:extLst>
              <a:ext uri="{FF2B5EF4-FFF2-40B4-BE49-F238E27FC236}">
                <a16:creationId xmlns:a16="http://schemas.microsoft.com/office/drawing/2014/main" id="{0AFFB203-0DE8-B451-B2A3-0400734E027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97215" y="3695700"/>
            <a:ext cx="181830" cy="171449"/>
          </a:xfrm>
          <a:prstGeom prst="rect">
            <a:avLst/>
          </a:prstGeom>
        </p:spPr>
      </p:pic>
      <p:sp>
        <p:nvSpPr>
          <p:cNvPr id="29" name="object 23">
            <a:extLst>
              <a:ext uri="{FF2B5EF4-FFF2-40B4-BE49-F238E27FC236}">
                <a16:creationId xmlns:a16="http://schemas.microsoft.com/office/drawing/2014/main" id="{7149C3DC-C19E-9138-07B9-A56EB6F3E1AE}"/>
              </a:ext>
            </a:extLst>
          </p:cNvPr>
          <p:cNvSpPr txBox="1"/>
          <p:nvPr/>
        </p:nvSpPr>
        <p:spPr>
          <a:xfrm>
            <a:off x="6580981" y="3606533"/>
            <a:ext cx="3905885" cy="510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sz="1450" spc="-7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Advanced</a:t>
            </a:r>
            <a:r>
              <a:rPr sz="1450" spc="-3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5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analytics</a:t>
            </a:r>
            <a:r>
              <a:rPr sz="1450" spc="-2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and</a:t>
            </a:r>
            <a:r>
              <a:rPr sz="1450" spc="-2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business</a:t>
            </a:r>
            <a:r>
              <a:rPr sz="1450" spc="-2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4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intelligence </a:t>
            </a:r>
            <a:r>
              <a:rPr sz="1450" spc="-1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features</a:t>
            </a:r>
            <a:endParaRPr sz="1450" dirty="0">
              <a:solidFill>
                <a:schemeClr val="accent1">
                  <a:lumMod val="75000"/>
                </a:schemeClr>
              </a:solidFill>
              <a:latin typeface="Montserrat"/>
              <a:cs typeface="Montserrat"/>
            </a:endParaRPr>
          </a:p>
        </p:txBody>
      </p:sp>
      <p:pic>
        <p:nvPicPr>
          <p:cNvPr id="30" name="object 24">
            <a:extLst>
              <a:ext uri="{FF2B5EF4-FFF2-40B4-BE49-F238E27FC236}">
                <a16:creationId xmlns:a16="http://schemas.microsoft.com/office/drawing/2014/main" id="{822A66AE-B151-75DD-02E2-CA4D7B934D3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86499" y="4324350"/>
            <a:ext cx="193082" cy="171449"/>
          </a:xfrm>
          <a:prstGeom prst="rect">
            <a:avLst/>
          </a:prstGeom>
        </p:spPr>
      </p:pic>
      <p:sp>
        <p:nvSpPr>
          <p:cNvPr id="31" name="object 25">
            <a:extLst>
              <a:ext uri="{FF2B5EF4-FFF2-40B4-BE49-F238E27FC236}">
                <a16:creationId xmlns:a16="http://schemas.microsoft.com/office/drawing/2014/main" id="{9C101F24-4DE6-5DF5-C029-96EEF301D864}"/>
              </a:ext>
            </a:extLst>
          </p:cNvPr>
          <p:cNvSpPr txBox="1"/>
          <p:nvPr/>
        </p:nvSpPr>
        <p:spPr>
          <a:xfrm>
            <a:off x="6580981" y="4265357"/>
            <a:ext cx="4278630" cy="2410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E-</a:t>
            </a:r>
            <a:r>
              <a:rPr sz="1450" spc="-9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commerce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integration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for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online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6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sales</a:t>
            </a:r>
            <a:r>
              <a:rPr sz="1450" spc="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450" spc="-2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channels</a:t>
            </a:r>
            <a:endParaRPr sz="1450" dirty="0">
              <a:solidFill>
                <a:schemeClr val="accent1">
                  <a:lumMod val="75000"/>
                </a:schemeClr>
              </a:solidFill>
              <a:latin typeface="Montserrat"/>
              <a:cs typeface="Montserrat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A445E820-2DD4-04FA-CB86-20F78536EBA4}"/>
              </a:ext>
            </a:extLst>
          </p:cNvPr>
          <p:cNvSpPr txBox="1"/>
          <p:nvPr/>
        </p:nvSpPr>
        <p:spPr>
          <a:xfrm>
            <a:off x="4705895" y="4927422"/>
            <a:ext cx="2780665" cy="8712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850" b="1" spc="-25" dirty="0">
                <a:solidFill>
                  <a:srgbClr val="1A365C"/>
                </a:solidFill>
                <a:latin typeface="Montserrat"/>
                <a:cs typeface="Montserrat"/>
              </a:rPr>
              <a:t>Q&amp;A</a:t>
            </a:r>
            <a:endParaRPr sz="2850" dirty="0">
              <a:latin typeface="Montserrat"/>
              <a:cs typeface="Montserrat"/>
            </a:endParaRPr>
          </a:p>
          <a:p>
            <a:pPr algn="ctr">
              <a:lnSpc>
                <a:spcPct val="100000"/>
              </a:lnSpc>
              <a:spcBef>
                <a:spcPts val="1230"/>
              </a:spcBef>
            </a:pPr>
            <a:r>
              <a:rPr sz="1650" spc="-10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Thank</a:t>
            </a:r>
            <a:r>
              <a:rPr sz="1650" spc="-2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650" spc="-114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you</a:t>
            </a:r>
            <a:r>
              <a:rPr sz="1650" spc="-2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650" spc="-7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for</a:t>
            </a:r>
            <a:r>
              <a:rPr sz="1650" spc="-2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650" spc="-10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your</a:t>
            </a:r>
            <a:r>
              <a:rPr sz="1650" spc="-2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z="1650" spc="-70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attention!</a:t>
            </a:r>
            <a:endParaRPr sz="1650" dirty="0">
              <a:solidFill>
                <a:schemeClr val="accent1">
                  <a:lumMod val="75000"/>
                </a:schemeClr>
              </a:solidFill>
              <a:latin typeface="Montserrat"/>
              <a:cs typeface="Montserrat"/>
            </a:endParaRPr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B1C2EF6C-16B3-7E3E-BA01-284487F0C9E5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9A08A6C3-2A29-3160-4CFA-C79D0ACDB7B5}"/>
              </a:ext>
            </a:extLst>
          </p:cNvPr>
          <p:cNvSpPr txBox="1">
            <a:spLocks/>
          </p:cNvSpPr>
          <p:nvPr/>
        </p:nvSpPr>
        <p:spPr>
          <a:xfrm>
            <a:off x="690540" y="407386"/>
            <a:ext cx="9715095" cy="635842"/>
          </a:xfrm>
          <a:prstGeom prst="rect">
            <a:avLst/>
          </a:prstGeom>
        </p:spPr>
        <p:txBody>
          <a:bodyPr vert="horz" wrap="square" lIns="0" tIns="14201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8710" algn="ctr">
              <a:lnSpc>
                <a:spcPct val="100000"/>
              </a:lnSpc>
              <a:spcBef>
                <a:spcPts val="110"/>
              </a:spcBef>
            </a:pPr>
            <a:r>
              <a:rPr lang="en-IN" sz="3200" b="1" spc="-355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Future</a:t>
            </a:r>
            <a:r>
              <a:rPr lang="en-IN" sz="3200" b="1" spc="-16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200" b="1" spc="-385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Enhancements</a:t>
            </a:r>
            <a:r>
              <a:rPr lang="en-IN" sz="3200" b="1" spc="-15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200" b="1" spc="-425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&amp;</a:t>
            </a:r>
            <a:r>
              <a:rPr lang="en-IN" sz="3200" b="1" spc="-15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200" b="1" spc="-36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Conclusion</a:t>
            </a:r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A59B4BAA-A09F-E665-D458-90FA53B59DC8}"/>
              </a:ext>
            </a:extLst>
          </p:cNvPr>
          <p:cNvSpPr/>
          <p:nvPr/>
        </p:nvSpPr>
        <p:spPr>
          <a:xfrm>
            <a:off x="2762866" y="1129854"/>
            <a:ext cx="7058683" cy="45719"/>
          </a:xfrm>
          <a:custGeom>
            <a:avLst/>
            <a:gdLst/>
            <a:ahLst/>
            <a:cxnLst/>
            <a:rect l="l" t="t" r="r" b="b"/>
            <a:pathLst>
              <a:path w="5153025" h="38100">
                <a:moveTo>
                  <a:pt x="5153024" y="38099"/>
                </a:moveTo>
                <a:lnTo>
                  <a:pt x="0" y="38099"/>
                </a:lnTo>
                <a:lnTo>
                  <a:pt x="0" y="0"/>
                </a:lnTo>
                <a:lnTo>
                  <a:pt x="5153024" y="0"/>
                </a:lnTo>
                <a:lnTo>
                  <a:pt x="5153024" y="38099"/>
                </a:lnTo>
                <a:close/>
              </a:path>
            </a:pathLst>
          </a:custGeom>
          <a:solidFill>
            <a:srgbClr val="419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6D3D75D7-F82C-0DF5-C946-0F305A0ED558}"/>
              </a:ext>
            </a:extLst>
          </p:cNvPr>
          <p:cNvSpPr/>
          <p:nvPr/>
        </p:nvSpPr>
        <p:spPr>
          <a:xfrm>
            <a:off x="0" y="6572249"/>
            <a:ext cx="12192000" cy="285750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28445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B6565-0818-02CD-DC58-12F0F3E1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2704540-F8FA-73F4-4C95-20B59193D7B3}"/>
              </a:ext>
            </a:extLst>
          </p:cNvPr>
          <p:cNvGrpSpPr/>
          <p:nvPr/>
        </p:nvGrpSpPr>
        <p:grpSpPr>
          <a:xfrm>
            <a:off x="-63" y="9082"/>
            <a:ext cx="12192000" cy="6857999"/>
            <a:chOff x="0" y="0"/>
            <a:chExt cx="12192000" cy="68579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F2D3A67-07F6-ADE1-AA58-109FE49BB400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5EB60A8-2C16-854E-41AD-732053131AE4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9B5C29AB-133D-E523-9139-0264C133D1A5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2C73C88-D398-3279-EBB7-10EAB0595E50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270921D-02BE-4966-9096-E36500E76397}"/>
              </a:ext>
            </a:extLst>
          </p:cNvPr>
          <p:cNvSpPr/>
          <p:nvPr/>
        </p:nvSpPr>
        <p:spPr>
          <a:xfrm>
            <a:off x="-63" y="6762750"/>
            <a:ext cx="12192000" cy="10433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1471A8C-3DA3-A70B-513E-5829904EF63C}"/>
              </a:ext>
            </a:extLst>
          </p:cNvPr>
          <p:cNvSpPr/>
          <p:nvPr/>
        </p:nvSpPr>
        <p:spPr>
          <a:xfrm>
            <a:off x="693175" y="887357"/>
            <a:ext cx="3657600" cy="28575"/>
          </a:xfrm>
          <a:custGeom>
            <a:avLst/>
            <a:gdLst/>
            <a:ahLst/>
            <a:cxnLst/>
            <a:rect l="l" t="t" r="r" b="b"/>
            <a:pathLst>
              <a:path w="3657600" h="28575">
                <a:moveTo>
                  <a:pt x="3657599" y="28574"/>
                </a:moveTo>
                <a:lnTo>
                  <a:pt x="0" y="28574"/>
                </a:lnTo>
                <a:lnTo>
                  <a:pt x="0" y="0"/>
                </a:lnTo>
                <a:lnTo>
                  <a:pt x="3657599" y="0"/>
                </a:lnTo>
                <a:lnTo>
                  <a:pt x="3657599" y="28574"/>
                </a:lnTo>
                <a:close/>
              </a:path>
            </a:pathLst>
          </a:custGeom>
          <a:solidFill>
            <a:srgbClr val="419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C4DAB-DAAE-216B-490D-B840F4917661}"/>
              </a:ext>
            </a:extLst>
          </p:cNvPr>
          <p:cNvSpPr txBox="1"/>
          <p:nvPr/>
        </p:nvSpPr>
        <p:spPr>
          <a:xfrm>
            <a:off x="602224" y="186504"/>
            <a:ext cx="3977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Project overview 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3CFD0-FDB6-2B5B-3B09-0FC321CFBC7C}"/>
              </a:ext>
            </a:extLst>
          </p:cNvPr>
          <p:cNvSpPr txBox="1"/>
          <p:nvPr/>
        </p:nvSpPr>
        <p:spPr>
          <a:xfrm>
            <a:off x="88490" y="1438030"/>
            <a:ext cx="6253316" cy="4796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800">
                <a:latin typeface="Calibri"/>
              </a:defRP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✅ Admin Panel: Inventory, staff, customers, invoices, payments, inquiries</a:t>
            </a:r>
          </a:p>
          <a:p>
            <a:pPr>
              <a:spcAft>
                <a:spcPts val="1000"/>
              </a:spcAft>
              <a:defRPr sz="1800">
                <a:latin typeface="Calibri"/>
              </a:defRP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✅ Staff Panel: Easy access to manage inquiries, customers, invoices, attendance</a:t>
            </a:r>
          </a:p>
          <a:p>
            <a:pPr>
              <a:spcAft>
                <a:spcPts val="1000"/>
              </a:spcAft>
              <a:defRPr sz="1800">
                <a:latin typeface="Calibri"/>
              </a:defRP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✅ Inventory &amp; Stock Management with low-stock alerts</a:t>
            </a:r>
          </a:p>
          <a:p>
            <a:pPr>
              <a:spcAft>
                <a:spcPts val="1000"/>
              </a:spcAft>
              <a:defRPr sz="1800">
                <a:latin typeface="Calibri"/>
              </a:defRP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✅ Customer &amp; Inquiry Management with follow-up tracking</a:t>
            </a:r>
          </a:p>
          <a:p>
            <a:pPr>
              <a:spcAft>
                <a:spcPts val="1000"/>
              </a:spcAft>
              <a:defRPr sz="1800">
                <a:latin typeface="Calibri"/>
              </a:defRP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✅ Attendance &amp; Staff Management in a centralized system</a:t>
            </a:r>
          </a:p>
          <a:p>
            <a:pPr>
              <a:spcAft>
                <a:spcPts val="1000"/>
              </a:spcAft>
              <a:defRPr sz="1800">
                <a:latin typeface="Calibri"/>
              </a:defRP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✅ Payment Tracking with invoice generation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7AA69E-603E-8788-AD95-0B6F28E8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90" y="1333499"/>
            <a:ext cx="6007447" cy="51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7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452D-BE12-F1F4-D804-762F9051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FD891CC-7133-E60C-121E-616AFE43224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BC94EED-CCC2-ABBC-63EA-6D3658589412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C47DE24-3D22-DCC9-03E3-7E421ADA598B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44B9E840-2AA6-ADFF-E47C-9E798C39DA1B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C4DF399-8AEA-7820-375E-2E80B8785029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CDF8DAA-3948-1480-0C3A-43DCF2A5FCB0}"/>
              </a:ext>
            </a:extLst>
          </p:cNvPr>
          <p:cNvSpPr/>
          <p:nvPr/>
        </p:nvSpPr>
        <p:spPr>
          <a:xfrm>
            <a:off x="-63" y="6581332"/>
            <a:ext cx="12192000" cy="285750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58E64106-8E8E-CFD2-844A-42D32E56CB6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E38256D-CFAD-A33C-E098-16C11F5E1180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96CA454A-7940-1D89-68A6-4FB5D6A7E43C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130DBF8B-E677-513D-B5F6-A802D81954F7}"/>
              </a:ext>
            </a:extLst>
          </p:cNvPr>
          <p:cNvSpPr/>
          <p:nvPr/>
        </p:nvSpPr>
        <p:spPr>
          <a:xfrm>
            <a:off x="761999" y="1142999"/>
            <a:ext cx="6467475" cy="28575"/>
          </a:xfrm>
          <a:custGeom>
            <a:avLst/>
            <a:gdLst/>
            <a:ahLst/>
            <a:cxnLst/>
            <a:rect l="l" t="t" r="r" b="b"/>
            <a:pathLst>
              <a:path w="6467475" h="28575">
                <a:moveTo>
                  <a:pt x="6467474" y="28574"/>
                </a:moveTo>
                <a:lnTo>
                  <a:pt x="0" y="28574"/>
                </a:lnTo>
                <a:lnTo>
                  <a:pt x="0" y="0"/>
                </a:lnTo>
                <a:lnTo>
                  <a:pt x="6467474" y="0"/>
                </a:lnTo>
                <a:lnTo>
                  <a:pt x="6467474" y="28574"/>
                </a:lnTo>
                <a:close/>
              </a:path>
            </a:pathLst>
          </a:custGeom>
          <a:solidFill>
            <a:srgbClr val="419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375A717-AFCD-770C-E369-A4D19FEB4DB2}"/>
              </a:ext>
            </a:extLst>
          </p:cNvPr>
          <p:cNvSpPr txBox="1">
            <a:spLocks/>
          </p:cNvSpPr>
          <p:nvPr/>
        </p:nvSpPr>
        <p:spPr>
          <a:xfrm>
            <a:off x="690540" y="407386"/>
            <a:ext cx="9715095" cy="54566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120">
              <a:lnSpc>
                <a:spcPct val="100000"/>
              </a:lnSpc>
              <a:spcBef>
                <a:spcPts val="114"/>
              </a:spcBef>
            </a:pPr>
            <a:r>
              <a:rPr lang="en-IN" sz="3450" b="1" spc="-315" dirty="0">
                <a:solidFill>
                  <a:schemeClr val="accent1">
                    <a:lumMod val="50000"/>
                  </a:schemeClr>
                </a:solidFill>
              </a:rPr>
              <a:t>System</a:t>
            </a:r>
            <a:r>
              <a:rPr lang="en-IN" sz="3450" b="1" spc="-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3450" b="1" spc="-300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  <a:r>
              <a:rPr lang="en-IN" sz="3450" b="1" spc="-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3450" b="1" spc="-355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IN" sz="3450" b="1" spc="-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3450" b="1" spc="-280" dirty="0">
                <a:solidFill>
                  <a:schemeClr val="accent1">
                    <a:lumMod val="50000"/>
                  </a:schemeClr>
                </a:solidFill>
              </a:rPr>
              <a:t>Architecture</a:t>
            </a:r>
            <a:endParaRPr lang="en-IN" sz="345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6606077-CC1A-4F53-1C39-E371AA3E3549}"/>
              </a:ext>
            </a:extLst>
          </p:cNvPr>
          <p:cNvSpPr txBox="1"/>
          <p:nvPr/>
        </p:nvSpPr>
        <p:spPr>
          <a:xfrm>
            <a:off x="760731" y="1314449"/>
            <a:ext cx="9986010" cy="8360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24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The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Textile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Management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14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System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4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is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comprehensive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14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web-</a:t>
            </a:r>
            <a:r>
              <a:rPr sz="24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based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platform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7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that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5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provides </a:t>
            </a:r>
            <a:r>
              <a:rPr sz="24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centralized</a:t>
            </a:r>
            <a:r>
              <a:rPr sz="24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control</a:t>
            </a:r>
            <a:r>
              <a:rPr sz="24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over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5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all</a:t>
            </a:r>
            <a:r>
              <a:rPr sz="24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8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textile</a:t>
            </a:r>
            <a:r>
              <a:rPr sz="24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9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business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operations</a:t>
            </a:r>
            <a:r>
              <a:rPr sz="1950" spc="-10" dirty="0">
                <a:solidFill>
                  <a:srgbClr val="2D3748"/>
                </a:solidFill>
                <a:latin typeface="Montserrat"/>
                <a:cs typeface="Montserrat"/>
              </a:rPr>
              <a:t>.</a:t>
            </a:r>
            <a:endParaRPr sz="1950" dirty="0">
              <a:latin typeface="Montserrat"/>
              <a:cs typeface="Montserrat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BDCB17DB-F4A6-84EF-742F-1040D91A4A59}"/>
              </a:ext>
            </a:extLst>
          </p:cNvPr>
          <p:cNvSpPr txBox="1"/>
          <p:nvPr/>
        </p:nvSpPr>
        <p:spPr>
          <a:xfrm>
            <a:off x="1114425" y="6587166"/>
            <a:ext cx="995680" cy="416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endParaRPr lang="en-US" spc="-90" dirty="0">
              <a:solidFill>
                <a:srgbClr val="2D3748"/>
              </a:solidFill>
              <a:latin typeface="Montserrat"/>
              <a:cs typeface="Montserrat"/>
            </a:endParaRPr>
          </a:p>
          <a:p>
            <a:pPr>
              <a:lnSpc>
                <a:spcPts val="1560"/>
              </a:lnSpc>
            </a:pPr>
            <a:endParaRPr sz="1800" dirty="0">
              <a:latin typeface="Montserrat"/>
              <a:cs typeface="Montserrat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3C245A4-7E46-BAF3-BD7F-A5E48309326C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1">
            <a:extLst>
              <a:ext uri="{FF2B5EF4-FFF2-40B4-BE49-F238E27FC236}">
                <a16:creationId xmlns:a16="http://schemas.microsoft.com/office/drawing/2014/main" id="{90E464DE-5809-9471-2F07-48156E2BB438}"/>
              </a:ext>
            </a:extLst>
          </p:cNvPr>
          <p:cNvGrpSpPr/>
          <p:nvPr/>
        </p:nvGrpSpPr>
        <p:grpSpPr>
          <a:xfrm>
            <a:off x="0" y="4380062"/>
            <a:ext cx="1238250" cy="1715937"/>
            <a:chOff x="0" y="4381499"/>
            <a:chExt cx="1238250" cy="1714500"/>
          </a:xfrm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2930D3C0-D2EF-914A-4DBB-9F939F42664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99" y="4943474"/>
              <a:ext cx="209550" cy="209550"/>
            </a:xfrm>
            <a:prstGeom prst="rect">
              <a:avLst/>
            </a:prstGeom>
          </p:spPr>
        </p:pic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DD0F27D6-CA58-C530-2A42-75A4A69FEFE6}"/>
                </a:ext>
              </a:extLst>
            </p:cNvPr>
            <p:cNvSpPr/>
            <p:nvPr/>
          </p:nvSpPr>
          <p:spPr>
            <a:xfrm>
              <a:off x="760731" y="5389635"/>
              <a:ext cx="264795" cy="212725"/>
            </a:xfrm>
            <a:custGeom>
              <a:avLst/>
              <a:gdLst/>
              <a:ahLst/>
              <a:cxnLst/>
              <a:rect l="l" t="t" r="r" b="b"/>
              <a:pathLst>
                <a:path w="264794" h="212725">
                  <a:moveTo>
                    <a:pt x="109399" y="212578"/>
                  </a:moveTo>
                  <a:lnTo>
                    <a:pt x="95461" y="208526"/>
                  </a:lnTo>
                  <a:lnTo>
                    <a:pt x="91432" y="201323"/>
                  </a:lnTo>
                  <a:lnTo>
                    <a:pt x="93438" y="194365"/>
                  </a:lnTo>
                  <a:lnTo>
                    <a:pt x="145755" y="11255"/>
                  </a:lnTo>
                  <a:lnTo>
                    <a:pt x="147904" y="4010"/>
                  </a:lnTo>
                  <a:lnTo>
                    <a:pt x="155075" y="0"/>
                  </a:lnTo>
                  <a:lnTo>
                    <a:pt x="168990" y="4010"/>
                  </a:lnTo>
                  <a:lnTo>
                    <a:pt x="173042" y="11255"/>
                  </a:lnTo>
                  <a:lnTo>
                    <a:pt x="171037" y="18212"/>
                  </a:lnTo>
                  <a:lnTo>
                    <a:pt x="118719" y="201323"/>
                  </a:lnTo>
                  <a:lnTo>
                    <a:pt x="116644" y="208526"/>
                  </a:lnTo>
                  <a:lnTo>
                    <a:pt x="109399" y="212578"/>
                  </a:lnTo>
                  <a:close/>
                </a:path>
                <a:path w="264794" h="212725">
                  <a:moveTo>
                    <a:pt x="208404" y="166534"/>
                  </a:moveTo>
                  <a:lnTo>
                    <a:pt x="200095" y="166534"/>
                  </a:lnTo>
                  <a:lnTo>
                    <a:pt x="189863" y="156303"/>
                  </a:lnTo>
                  <a:lnTo>
                    <a:pt x="189863" y="147994"/>
                  </a:lnTo>
                  <a:lnTo>
                    <a:pt x="231569" y="106289"/>
                  </a:lnTo>
                  <a:lnTo>
                    <a:pt x="189904" y="64583"/>
                  </a:lnTo>
                  <a:lnTo>
                    <a:pt x="189904" y="56275"/>
                  </a:lnTo>
                  <a:lnTo>
                    <a:pt x="200095" y="46084"/>
                  </a:lnTo>
                  <a:lnTo>
                    <a:pt x="208404" y="46084"/>
                  </a:lnTo>
                  <a:lnTo>
                    <a:pt x="264475" y="102155"/>
                  </a:lnTo>
                  <a:lnTo>
                    <a:pt x="264475" y="110463"/>
                  </a:lnTo>
                  <a:lnTo>
                    <a:pt x="208404" y="166534"/>
                  </a:lnTo>
                  <a:close/>
                </a:path>
                <a:path w="264794" h="212725">
                  <a:moveTo>
                    <a:pt x="64379" y="166494"/>
                  </a:moveTo>
                  <a:lnTo>
                    <a:pt x="56070" y="166494"/>
                  </a:lnTo>
                  <a:lnTo>
                    <a:pt x="0" y="110423"/>
                  </a:lnTo>
                  <a:lnTo>
                    <a:pt x="0" y="102114"/>
                  </a:lnTo>
                  <a:lnTo>
                    <a:pt x="56070" y="46043"/>
                  </a:lnTo>
                  <a:lnTo>
                    <a:pt x="64379" y="46043"/>
                  </a:lnTo>
                  <a:lnTo>
                    <a:pt x="74611" y="56275"/>
                  </a:lnTo>
                  <a:lnTo>
                    <a:pt x="74611" y="64583"/>
                  </a:lnTo>
                  <a:lnTo>
                    <a:pt x="32905" y="106289"/>
                  </a:lnTo>
                  <a:lnTo>
                    <a:pt x="74611" y="147953"/>
                  </a:lnTo>
                  <a:lnTo>
                    <a:pt x="74611" y="156262"/>
                  </a:lnTo>
                  <a:lnTo>
                    <a:pt x="64379" y="166494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4">
              <a:extLst>
                <a:ext uri="{FF2B5EF4-FFF2-40B4-BE49-F238E27FC236}">
                  <a16:creationId xmlns:a16="http://schemas.microsoft.com/office/drawing/2014/main" id="{57E9A1A7-358D-21C9-A86B-5C5318E15F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99" y="5838824"/>
              <a:ext cx="183356" cy="209550"/>
            </a:xfrm>
            <a:prstGeom prst="rect">
              <a:avLst/>
            </a:prstGeom>
          </p:spPr>
        </p:pic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A85D9A1-48B7-3685-CA3C-EF34DC25AA28}"/>
                </a:ext>
              </a:extLst>
            </p:cNvPr>
            <p:cNvSpPr/>
            <p:nvPr/>
          </p:nvSpPr>
          <p:spPr>
            <a:xfrm>
              <a:off x="0" y="4381499"/>
              <a:ext cx="1238250" cy="1714500"/>
            </a:xfrm>
            <a:custGeom>
              <a:avLst/>
              <a:gdLst/>
              <a:ahLst/>
              <a:cxnLst/>
              <a:rect l="l" t="t" r="r" b="b"/>
              <a:pathLst>
                <a:path w="1238250" h="1714500">
                  <a:moveTo>
                    <a:pt x="380999" y="1714499"/>
                  </a:moveTo>
                  <a:lnTo>
                    <a:pt x="338936" y="1713466"/>
                  </a:lnTo>
                  <a:lnTo>
                    <a:pt x="296974" y="1710371"/>
                  </a:lnTo>
                  <a:lnTo>
                    <a:pt x="255215" y="1705220"/>
                  </a:lnTo>
                  <a:lnTo>
                    <a:pt x="213758" y="1698027"/>
                  </a:lnTo>
                  <a:lnTo>
                    <a:pt x="172705" y="1688808"/>
                  </a:lnTo>
                  <a:lnTo>
                    <a:pt x="132153" y="1677586"/>
                  </a:lnTo>
                  <a:lnTo>
                    <a:pt x="92201" y="1664387"/>
                  </a:lnTo>
                  <a:lnTo>
                    <a:pt x="52944" y="1649245"/>
                  </a:lnTo>
                  <a:lnTo>
                    <a:pt x="14478" y="1632194"/>
                  </a:lnTo>
                  <a:lnTo>
                    <a:pt x="0" y="89337"/>
                  </a:lnTo>
                  <a:lnTo>
                    <a:pt x="14478" y="82304"/>
                  </a:lnTo>
                  <a:lnTo>
                    <a:pt x="52944" y="65253"/>
                  </a:lnTo>
                  <a:lnTo>
                    <a:pt x="92201" y="50111"/>
                  </a:lnTo>
                  <a:lnTo>
                    <a:pt x="132153" y="36913"/>
                  </a:lnTo>
                  <a:lnTo>
                    <a:pt x="172705" y="25690"/>
                  </a:lnTo>
                  <a:lnTo>
                    <a:pt x="213758" y="16471"/>
                  </a:lnTo>
                  <a:lnTo>
                    <a:pt x="255215" y="9278"/>
                  </a:lnTo>
                  <a:lnTo>
                    <a:pt x="296974" y="4128"/>
                  </a:lnTo>
                  <a:lnTo>
                    <a:pt x="338936" y="1032"/>
                  </a:lnTo>
                  <a:lnTo>
                    <a:pt x="380999" y="0"/>
                  </a:lnTo>
                  <a:lnTo>
                    <a:pt x="402037" y="258"/>
                  </a:lnTo>
                  <a:lnTo>
                    <a:pt x="444063" y="2322"/>
                  </a:lnTo>
                  <a:lnTo>
                    <a:pt x="485936" y="6447"/>
                  </a:lnTo>
                  <a:lnTo>
                    <a:pt x="527556" y="12620"/>
                  </a:lnTo>
                  <a:lnTo>
                    <a:pt x="568824" y="20829"/>
                  </a:lnTo>
                  <a:lnTo>
                    <a:pt x="609639" y="31052"/>
                  </a:lnTo>
                  <a:lnTo>
                    <a:pt x="649903" y="43267"/>
                  </a:lnTo>
                  <a:lnTo>
                    <a:pt x="689519" y="57441"/>
                  </a:lnTo>
                  <a:lnTo>
                    <a:pt x="728392" y="73543"/>
                  </a:lnTo>
                  <a:lnTo>
                    <a:pt x="766429" y="91533"/>
                  </a:lnTo>
                  <a:lnTo>
                    <a:pt x="803536" y="111367"/>
                  </a:lnTo>
                  <a:lnTo>
                    <a:pt x="839626" y="132998"/>
                  </a:lnTo>
                  <a:lnTo>
                    <a:pt x="874611" y="156374"/>
                  </a:lnTo>
                  <a:lnTo>
                    <a:pt x="908407" y="181439"/>
                  </a:lnTo>
                  <a:lnTo>
                    <a:pt x="940932" y="208132"/>
                  </a:lnTo>
                  <a:lnTo>
                    <a:pt x="972108" y="236388"/>
                  </a:lnTo>
                  <a:lnTo>
                    <a:pt x="1001860" y="266141"/>
                  </a:lnTo>
                  <a:lnTo>
                    <a:pt x="1030117" y="297317"/>
                  </a:lnTo>
                  <a:lnTo>
                    <a:pt x="1056809" y="329842"/>
                  </a:lnTo>
                  <a:lnTo>
                    <a:pt x="1081874" y="363637"/>
                  </a:lnTo>
                  <a:lnTo>
                    <a:pt x="1105250" y="398622"/>
                  </a:lnTo>
                  <a:lnTo>
                    <a:pt x="1126881" y="434712"/>
                  </a:lnTo>
                  <a:lnTo>
                    <a:pt x="1146716" y="471820"/>
                  </a:lnTo>
                  <a:lnTo>
                    <a:pt x="1164706" y="509856"/>
                  </a:lnTo>
                  <a:lnTo>
                    <a:pt x="1180807" y="548729"/>
                  </a:lnTo>
                  <a:lnTo>
                    <a:pt x="1194982" y="588346"/>
                  </a:lnTo>
                  <a:lnTo>
                    <a:pt x="1207196" y="628610"/>
                  </a:lnTo>
                  <a:lnTo>
                    <a:pt x="1217420" y="669425"/>
                  </a:lnTo>
                  <a:lnTo>
                    <a:pt x="1225629" y="710692"/>
                  </a:lnTo>
                  <a:lnTo>
                    <a:pt x="1231802" y="752313"/>
                  </a:lnTo>
                  <a:lnTo>
                    <a:pt x="1235927" y="794186"/>
                  </a:lnTo>
                  <a:lnTo>
                    <a:pt x="1237991" y="836211"/>
                  </a:lnTo>
                  <a:lnTo>
                    <a:pt x="1238249" y="857249"/>
                  </a:lnTo>
                  <a:lnTo>
                    <a:pt x="1237991" y="878287"/>
                  </a:lnTo>
                  <a:lnTo>
                    <a:pt x="1235927" y="920312"/>
                  </a:lnTo>
                  <a:lnTo>
                    <a:pt x="1231802" y="962186"/>
                  </a:lnTo>
                  <a:lnTo>
                    <a:pt x="1225629" y="1003806"/>
                  </a:lnTo>
                  <a:lnTo>
                    <a:pt x="1217420" y="1045073"/>
                  </a:lnTo>
                  <a:lnTo>
                    <a:pt x="1207196" y="1085888"/>
                  </a:lnTo>
                  <a:lnTo>
                    <a:pt x="1194982" y="1126152"/>
                  </a:lnTo>
                  <a:lnTo>
                    <a:pt x="1180807" y="1165769"/>
                  </a:lnTo>
                  <a:lnTo>
                    <a:pt x="1164706" y="1204642"/>
                  </a:lnTo>
                  <a:lnTo>
                    <a:pt x="1146716" y="1242678"/>
                  </a:lnTo>
                  <a:lnTo>
                    <a:pt x="1126881" y="1279786"/>
                  </a:lnTo>
                  <a:lnTo>
                    <a:pt x="1105250" y="1315876"/>
                  </a:lnTo>
                  <a:lnTo>
                    <a:pt x="1081874" y="1350860"/>
                  </a:lnTo>
                  <a:lnTo>
                    <a:pt x="1056809" y="1384656"/>
                  </a:lnTo>
                  <a:lnTo>
                    <a:pt x="1030117" y="1417181"/>
                  </a:lnTo>
                  <a:lnTo>
                    <a:pt x="1001860" y="1448357"/>
                  </a:lnTo>
                  <a:lnTo>
                    <a:pt x="972108" y="1478110"/>
                  </a:lnTo>
                  <a:lnTo>
                    <a:pt x="940932" y="1506367"/>
                  </a:lnTo>
                  <a:lnTo>
                    <a:pt x="908407" y="1533059"/>
                  </a:lnTo>
                  <a:lnTo>
                    <a:pt x="874611" y="1558123"/>
                  </a:lnTo>
                  <a:lnTo>
                    <a:pt x="839626" y="1581499"/>
                  </a:lnTo>
                  <a:lnTo>
                    <a:pt x="803536" y="1603131"/>
                  </a:lnTo>
                  <a:lnTo>
                    <a:pt x="766429" y="1622965"/>
                  </a:lnTo>
                  <a:lnTo>
                    <a:pt x="728392" y="1640955"/>
                  </a:lnTo>
                  <a:lnTo>
                    <a:pt x="689519" y="1657057"/>
                  </a:lnTo>
                  <a:lnTo>
                    <a:pt x="649903" y="1671232"/>
                  </a:lnTo>
                  <a:lnTo>
                    <a:pt x="609639" y="1683446"/>
                  </a:lnTo>
                  <a:lnTo>
                    <a:pt x="568824" y="1693669"/>
                  </a:lnTo>
                  <a:lnTo>
                    <a:pt x="527556" y="1701878"/>
                  </a:lnTo>
                  <a:lnTo>
                    <a:pt x="485936" y="1708052"/>
                  </a:lnTo>
                  <a:lnTo>
                    <a:pt x="444063" y="1712176"/>
                  </a:lnTo>
                  <a:lnTo>
                    <a:pt x="402037" y="1714241"/>
                  </a:lnTo>
                  <a:lnTo>
                    <a:pt x="380999" y="1714499"/>
                  </a:lnTo>
                  <a:close/>
                </a:path>
              </a:pathLst>
            </a:custGeom>
            <a:solidFill>
              <a:srgbClr val="4199E1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19">
            <a:extLst>
              <a:ext uri="{FF2B5EF4-FFF2-40B4-BE49-F238E27FC236}">
                <a16:creationId xmlns:a16="http://schemas.microsoft.com/office/drawing/2014/main" id="{19CA7901-3097-A083-2DBB-7BE0004876B5}"/>
              </a:ext>
            </a:extLst>
          </p:cNvPr>
          <p:cNvSpPr/>
          <p:nvPr/>
        </p:nvSpPr>
        <p:spPr>
          <a:xfrm>
            <a:off x="0" y="6762751"/>
            <a:ext cx="12192000" cy="95247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0">
            <a:extLst>
              <a:ext uri="{FF2B5EF4-FFF2-40B4-BE49-F238E27FC236}">
                <a16:creationId xmlns:a16="http://schemas.microsoft.com/office/drawing/2014/main" id="{CF80D581-C7EC-1D3F-B106-B5D35D888032}"/>
              </a:ext>
            </a:extLst>
          </p:cNvPr>
          <p:cNvGrpSpPr/>
          <p:nvPr/>
        </p:nvGrpSpPr>
        <p:grpSpPr>
          <a:xfrm>
            <a:off x="2666999" y="2524124"/>
            <a:ext cx="3996054" cy="1149350"/>
            <a:chOff x="2666999" y="2524124"/>
            <a:chExt cx="3996054" cy="1149350"/>
          </a:xfrm>
        </p:grpSpPr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82270A67-2270-AAFF-3881-2D3F41CDA6C4}"/>
                </a:ext>
              </a:extLst>
            </p:cNvPr>
            <p:cNvSpPr/>
            <p:nvPr/>
          </p:nvSpPr>
          <p:spPr>
            <a:xfrm>
              <a:off x="4224520" y="2763525"/>
              <a:ext cx="504825" cy="302260"/>
            </a:xfrm>
            <a:custGeom>
              <a:avLst/>
              <a:gdLst/>
              <a:ahLst/>
              <a:cxnLst/>
              <a:rect l="l" t="t" r="r" b="b"/>
              <a:pathLst>
                <a:path w="504825" h="302260">
                  <a:moveTo>
                    <a:pt x="494933" y="302247"/>
                  </a:moveTo>
                  <a:lnTo>
                    <a:pt x="0" y="16497"/>
                  </a:lnTo>
                  <a:lnTo>
                    <a:pt x="9524" y="0"/>
                  </a:lnTo>
                  <a:lnTo>
                    <a:pt x="504458" y="285749"/>
                  </a:lnTo>
                  <a:lnTo>
                    <a:pt x="494933" y="302247"/>
                  </a:lnTo>
                  <a:close/>
                </a:path>
              </a:pathLst>
            </a:custGeom>
            <a:solidFill>
              <a:srgbClr val="4A5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2">
              <a:extLst>
                <a:ext uri="{FF2B5EF4-FFF2-40B4-BE49-F238E27FC236}">
                  <a16:creationId xmlns:a16="http://schemas.microsoft.com/office/drawing/2014/main" id="{EC944046-8994-51C9-8F35-A75DE4DDCA2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0863" y="2984909"/>
              <a:ext cx="96934" cy="116656"/>
            </a:xfrm>
            <a:prstGeom prst="rect">
              <a:avLst/>
            </a:prstGeom>
          </p:spPr>
        </p:pic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E30B37FB-8513-D0A9-1228-A1ACE1E1AFE9}"/>
                </a:ext>
              </a:extLst>
            </p:cNvPr>
            <p:cNvSpPr/>
            <p:nvPr/>
          </p:nvSpPr>
          <p:spPr>
            <a:xfrm>
              <a:off x="6129520" y="3335026"/>
              <a:ext cx="504825" cy="302260"/>
            </a:xfrm>
            <a:custGeom>
              <a:avLst/>
              <a:gdLst/>
              <a:ahLst/>
              <a:cxnLst/>
              <a:rect l="l" t="t" r="r" b="b"/>
              <a:pathLst>
                <a:path w="504825" h="302260">
                  <a:moveTo>
                    <a:pt x="494933" y="302247"/>
                  </a:moveTo>
                  <a:lnTo>
                    <a:pt x="0" y="16497"/>
                  </a:lnTo>
                  <a:lnTo>
                    <a:pt x="9524" y="0"/>
                  </a:lnTo>
                  <a:lnTo>
                    <a:pt x="504458" y="285749"/>
                  </a:lnTo>
                  <a:lnTo>
                    <a:pt x="494933" y="302247"/>
                  </a:lnTo>
                  <a:close/>
                </a:path>
              </a:pathLst>
            </a:custGeom>
            <a:solidFill>
              <a:srgbClr val="4A5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24">
              <a:extLst>
                <a:ext uri="{FF2B5EF4-FFF2-40B4-BE49-F238E27FC236}">
                  <a16:creationId xmlns:a16="http://schemas.microsoft.com/office/drawing/2014/main" id="{870379D6-C178-AC01-7046-C161BFA0733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5863" y="3556408"/>
              <a:ext cx="96934" cy="116656"/>
            </a:xfrm>
            <a:prstGeom prst="rect">
              <a:avLst/>
            </a:prstGeom>
          </p:spPr>
        </p:pic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855B009F-6A7E-5773-6E85-3CE81883348A}"/>
                </a:ext>
              </a:extLst>
            </p:cNvPr>
            <p:cNvSpPr/>
            <p:nvPr/>
          </p:nvSpPr>
          <p:spPr>
            <a:xfrm>
              <a:off x="2676524" y="2533649"/>
              <a:ext cx="1504950" cy="742950"/>
            </a:xfrm>
            <a:custGeom>
              <a:avLst/>
              <a:gdLst/>
              <a:ahLst/>
              <a:cxnLst/>
              <a:rect l="l" t="t" r="r" b="b"/>
              <a:pathLst>
                <a:path w="1504950" h="742950">
                  <a:moveTo>
                    <a:pt x="1442652" y="742949"/>
                  </a:moveTo>
                  <a:lnTo>
                    <a:pt x="62297" y="742949"/>
                  </a:lnTo>
                  <a:lnTo>
                    <a:pt x="57960" y="742522"/>
                  </a:lnTo>
                  <a:lnTo>
                    <a:pt x="22623" y="726516"/>
                  </a:lnTo>
                  <a:lnTo>
                    <a:pt x="2135" y="693575"/>
                  </a:lnTo>
                  <a:lnTo>
                    <a:pt x="0" y="676274"/>
                  </a:lnTo>
                  <a:lnTo>
                    <a:pt x="0" y="62297"/>
                  </a:lnTo>
                  <a:lnTo>
                    <a:pt x="13668" y="25991"/>
                  </a:lnTo>
                  <a:lnTo>
                    <a:pt x="45204" y="3400"/>
                  </a:lnTo>
                  <a:lnTo>
                    <a:pt x="62297" y="0"/>
                  </a:lnTo>
                  <a:lnTo>
                    <a:pt x="1442652" y="0"/>
                  </a:lnTo>
                  <a:lnTo>
                    <a:pt x="1478957" y="13668"/>
                  </a:lnTo>
                  <a:lnTo>
                    <a:pt x="1501549" y="45203"/>
                  </a:lnTo>
                  <a:lnTo>
                    <a:pt x="1504949" y="62297"/>
                  </a:lnTo>
                  <a:lnTo>
                    <a:pt x="1504949" y="680652"/>
                  </a:lnTo>
                  <a:lnTo>
                    <a:pt x="1491280" y="716957"/>
                  </a:lnTo>
                  <a:lnTo>
                    <a:pt x="1459744" y="739549"/>
                  </a:lnTo>
                  <a:lnTo>
                    <a:pt x="1442652" y="742949"/>
                  </a:lnTo>
                  <a:close/>
                </a:path>
              </a:pathLst>
            </a:custGeom>
            <a:solidFill>
              <a:srgbClr val="EB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7557F067-A635-0516-7364-40E2CBAD9ACB}"/>
                </a:ext>
              </a:extLst>
            </p:cNvPr>
            <p:cNvSpPr/>
            <p:nvPr/>
          </p:nvSpPr>
          <p:spPr>
            <a:xfrm>
              <a:off x="2676524" y="2533649"/>
              <a:ext cx="1504950" cy="742950"/>
            </a:xfrm>
            <a:custGeom>
              <a:avLst/>
              <a:gdLst/>
              <a:ahLst/>
              <a:cxnLst/>
              <a:rect l="l" t="t" r="r" b="b"/>
              <a:pathLst>
                <a:path w="1504950" h="742950">
                  <a:moveTo>
                    <a:pt x="0" y="6762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13668" y="25991"/>
                  </a:lnTo>
                  <a:lnTo>
                    <a:pt x="19528" y="19528"/>
                  </a:lnTo>
                  <a:lnTo>
                    <a:pt x="22623" y="16432"/>
                  </a:lnTo>
                  <a:lnTo>
                    <a:pt x="41159" y="5075"/>
                  </a:lnTo>
                  <a:lnTo>
                    <a:pt x="45204" y="3400"/>
                  </a:lnTo>
                  <a:lnTo>
                    <a:pt x="49373" y="2135"/>
                  </a:lnTo>
                  <a:lnTo>
                    <a:pt x="53667" y="1281"/>
                  </a:lnTo>
                  <a:lnTo>
                    <a:pt x="57960" y="427"/>
                  </a:lnTo>
                  <a:lnTo>
                    <a:pt x="62297" y="0"/>
                  </a:lnTo>
                  <a:lnTo>
                    <a:pt x="66674" y="0"/>
                  </a:lnTo>
                  <a:lnTo>
                    <a:pt x="1438274" y="0"/>
                  </a:lnTo>
                  <a:lnTo>
                    <a:pt x="1442652" y="0"/>
                  </a:lnTo>
                  <a:lnTo>
                    <a:pt x="1446988" y="427"/>
                  </a:lnTo>
                  <a:lnTo>
                    <a:pt x="1482324" y="16432"/>
                  </a:lnTo>
                  <a:lnTo>
                    <a:pt x="1485420" y="19528"/>
                  </a:lnTo>
                  <a:lnTo>
                    <a:pt x="1488516" y="22623"/>
                  </a:lnTo>
                  <a:lnTo>
                    <a:pt x="1499874" y="41159"/>
                  </a:lnTo>
                  <a:lnTo>
                    <a:pt x="1501549" y="45203"/>
                  </a:lnTo>
                  <a:lnTo>
                    <a:pt x="1504949" y="66674"/>
                  </a:lnTo>
                  <a:lnTo>
                    <a:pt x="1504949" y="676274"/>
                  </a:lnTo>
                  <a:lnTo>
                    <a:pt x="1504949" y="680652"/>
                  </a:lnTo>
                  <a:lnTo>
                    <a:pt x="1504522" y="684988"/>
                  </a:lnTo>
                  <a:lnTo>
                    <a:pt x="1503668" y="689282"/>
                  </a:lnTo>
                  <a:lnTo>
                    <a:pt x="1502814" y="693575"/>
                  </a:lnTo>
                  <a:lnTo>
                    <a:pt x="1501549" y="697745"/>
                  </a:lnTo>
                  <a:lnTo>
                    <a:pt x="1499874" y="701789"/>
                  </a:lnTo>
                  <a:lnTo>
                    <a:pt x="1498198" y="705834"/>
                  </a:lnTo>
                  <a:lnTo>
                    <a:pt x="1471676" y="734144"/>
                  </a:lnTo>
                  <a:lnTo>
                    <a:pt x="1451281" y="741668"/>
                  </a:lnTo>
                  <a:lnTo>
                    <a:pt x="1446988" y="742522"/>
                  </a:lnTo>
                  <a:lnTo>
                    <a:pt x="1442652" y="742949"/>
                  </a:lnTo>
                  <a:lnTo>
                    <a:pt x="1438274" y="742949"/>
                  </a:lnTo>
                  <a:lnTo>
                    <a:pt x="66674" y="742949"/>
                  </a:lnTo>
                  <a:lnTo>
                    <a:pt x="62297" y="742949"/>
                  </a:lnTo>
                  <a:lnTo>
                    <a:pt x="57960" y="742522"/>
                  </a:lnTo>
                  <a:lnTo>
                    <a:pt x="53667" y="741668"/>
                  </a:lnTo>
                  <a:lnTo>
                    <a:pt x="49373" y="740814"/>
                  </a:lnTo>
                  <a:lnTo>
                    <a:pt x="29631" y="731712"/>
                  </a:lnTo>
                  <a:lnTo>
                    <a:pt x="25991" y="729280"/>
                  </a:lnTo>
                  <a:lnTo>
                    <a:pt x="3399" y="697745"/>
                  </a:lnTo>
                  <a:lnTo>
                    <a:pt x="0" y="680652"/>
                  </a:lnTo>
                  <a:lnTo>
                    <a:pt x="0" y="676274"/>
                  </a:lnTo>
                  <a:close/>
                </a:path>
              </a:pathLst>
            </a:custGeom>
            <a:ln w="19049">
              <a:solidFill>
                <a:srgbClr val="4199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27">
              <a:extLst>
                <a:ext uri="{FF2B5EF4-FFF2-40B4-BE49-F238E27FC236}">
                  <a16:creationId xmlns:a16="http://schemas.microsoft.com/office/drawing/2014/main" id="{E06A51FD-93FD-1F9C-D8D5-A88D9FC00BC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7049" y="2676524"/>
              <a:ext cx="192881" cy="171449"/>
            </a:xfrm>
            <a:prstGeom prst="rect">
              <a:avLst/>
            </a:prstGeom>
          </p:spPr>
        </p:pic>
      </p:grpSp>
      <p:sp>
        <p:nvSpPr>
          <p:cNvPr id="34" name="object 28">
            <a:extLst>
              <a:ext uri="{FF2B5EF4-FFF2-40B4-BE49-F238E27FC236}">
                <a16:creationId xmlns:a16="http://schemas.microsoft.com/office/drawing/2014/main" id="{B43B6E3B-AA56-E395-7B47-62435BDDB65B}"/>
              </a:ext>
            </a:extLst>
          </p:cNvPr>
          <p:cNvSpPr txBox="1"/>
          <p:nvPr/>
        </p:nvSpPr>
        <p:spPr>
          <a:xfrm>
            <a:off x="3156743" y="2598074"/>
            <a:ext cx="648970" cy="539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12090">
              <a:lnSpc>
                <a:spcPct val="112500"/>
              </a:lnSpc>
              <a:spcBef>
                <a:spcPts val="90"/>
              </a:spcBef>
            </a:pPr>
            <a:r>
              <a:rPr sz="1500" b="1" spc="-165" dirty="0">
                <a:solidFill>
                  <a:srgbClr val="2D3748"/>
                </a:solidFill>
                <a:latin typeface="Montserrat SemiBold"/>
                <a:cs typeface="Montserrat SemiBold"/>
              </a:rPr>
              <a:t>Web </a:t>
            </a:r>
            <a:r>
              <a:rPr sz="1500" b="1" spc="-10" dirty="0">
                <a:solidFill>
                  <a:srgbClr val="2D3748"/>
                </a:solidFill>
                <a:latin typeface="Montserrat SemiBold"/>
                <a:cs typeface="Montserrat SemiBold"/>
              </a:rPr>
              <a:t>Client</a:t>
            </a:r>
            <a:endParaRPr sz="1500">
              <a:latin typeface="Montserrat SemiBold"/>
              <a:cs typeface="Montserrat SemiBold"/>
            </a:endParaRPr>
          </a:p>
        </p:txBody>
      </p:sp>
      <p:grpSp>
        <p:nvGrpSpPr>
          <p:cNvPr id="35" name="object 29">
            <a:extLst>
              <a:ext uri="{FF2B5EF4-FFF2-40B4-BE49-F238E27FC236}">
                <a16:creationId xmlns:a16="http://schemas.microsoft.com/office/drawing/2014/main" id="{2966D4E8-C797-4B3A-92CC-9F71F8645E76}"/>
              </a:ext>
            </a:extLst>
          </p:cNvPr>
          <p:cNvGrpSpPr/>
          <p:nvPr/>
        </p:nvGrpSpPr>
        <p:grpSpPr>
          <a:xfrm>
            <a:off x="4571999" y="3095624"/>
            <a:ext cx="3619500" cy="1428750"/>
            <a:chOff x="4571999" y="3095624"/>
            <a:chExt cx="3619500" cy="1428750"/>
          </a:xfrm>
        </p:grpSpPr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15E4C266-0C78-4A3E-8487-1CCB0529096E}"/>
                </a:ext>
              </a:extLst>
            </p:cNvPr>
            <p:cNvSpPr/>
            <p:nvPr/>
          </p:nvSpPr>
          <p:spPr>
            <a:xfrm>
              <a:off x="4581524" y="3105149"/>
              <a:ext cx="1695450" cy="742950"/>
            </a:xfrm>
            <a:custGeom>
              <a:avLst/>
              <a:gdLst/>
              <a:ahLst/>
              <a:cxnLst/>
              <a:rect l="l" t="t" r="r" b="b"/>
              <a:pathLst>
                <a:path w="1695450" h="742950">
                  <a:moveTo>
                    <a:pt x="1633153" y="742949"/>
                  </a:moveTo>
                  <a:lnTo>
                    <a:pt x="62297" y="742949"/>
                  </a:lnTo>
                  <a:lnTo>
                    <a:pt x="57961" y="742522"/>
                  </a:lnTo>
                  <a:lnTo>
                    <a:pt x="22623" y="726516"/>
                  </a:lnTo>
                  <a:lnTo>
                    <a:pt x="2135" y="693576"/>
                  </a:lnTo>
                  <a:lnTo>
                    <a:pt x="0" y="680652"/>
                  </a:lnTo>
                  <a:lnTo>
                    <a:pt x="0" y="676274"/>
                  </a:lnTo>
                  <a:lnTo>
                    <a:pt x="0" y="62297"/>
                  </a:lnTo>
                  <a:lnTo>
                    <a:pt x="13668" y="25992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1633153" y="0"/>
                  </a:lnTo>
                  <a:lnTo>
                    <a:pt x="1669456" y="13668"/>
                  </a:lnTo>
                  <a:lnTo>
                    <a:pt x="1692050" y="45203"/>
                  </a:lnTo>
                  <a:lnTo>
                    <a:pt x="1695450" y="62297"/>
                  </a:lnTo>
                  <a:lnTo>
                    <a:pt x="1695450" y="680652"/>
                  </a:lnTo>
                  <a:lnTo>
                    <a:pt x="1681780" y="716957"/>
                  </a:lnTo>
                  <a:lnTo>
                    <a:pt x="1650245" y="739549"/>
                  </a:lnTo>
                  <a:lnTo>
                    <a:pt x="1637489" y="742522"/>
                  </a:lnTo>
                  <a:lnTo>
                    <a:pt x="1633153" y="742949"/>
                  </a:lnTo>
                  <a:close/>
                </a:path>
              </a:pathLst>
            </a:custGeom>
            <a:solidFill>
              <a:srgbClr val="E6F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A8B4951F-53D4-F32C-29AB-5A8FB18175DE}"/>
                </a:ext>
              </a:extLst>
            </p:cNvPr>
            <p:cNvSpPr/>
            <p:nvPr/>
          </p:nvSpPr>
          <p:spPr>
            <a:xfrm>
              <a:off x="4581524" y="3105149"/>
              <a:ext cx="1695450" cy="742950"/>
            </a:xfrm>
            <a:custGeom>
              <a:avLst/>
              <a:gdLst/>
              <a:ahLst/>
              <a:cxnLst/>
              <a:rect l="l" t="t" r="r" b="b"/>
              <a:pathLst>
                <a:path w="1695450" h="742950">
                  <a:moveTo>
                    <a:pt x="0" y="6762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7" y="57960"/>
                  </a:lnTo>
                  <a:lnTo>
                    <a:pt x="1281" y="53667"/>
                  </a:lnTo>
                  <a:lnTo>
                    <a:pt x="2135" y="49373"/>
                  </a:lnTo>
                  <a:lnTo>
                    <a:pt x="3399" y="45203"/>
                  </a:lnTo>
                  <a:lnTo>
                    <a:pt x="5075" y="41159"/>
                  </a:lnTo>
                  <a:lnTo>
                    <a:pt x="6750" y="37114"/>
                  </a:lnTo>
                  <a:lnTo>
                    <a:pt x="8804" y="33272"/>
                  </a:lnTo>
                  <a:lnTo>
                    <a:pt x="11236" y="29632"/>
                  </a:lnTo>
                  <a:lnTo>
                    <a:pt x="13668" y="25992"/>
                  </a:lnTo>
                  <a:lnTo>
                    <a:pt x="16432" y="22623"/>
                  </a:lnTo>
                  <a:lnTo>
                    <a:pt x="19528" y="19528"/>
                  </a:lnTo>
                  <a:lnTo>
                    <a:pt x="22623" y="16432"/>
                  </a:lnTo>
                  <a:lnTo>
                    <a:pt x="25992" y="13668"/>
                  </a:lnTo>
                  <a:lnTo>
                    <a:pt x="29632" y="11236"/>
                  </a:lnTo>
                  <a:lnTo>
                    <a:pt x="33272" y="8804"/>
                  </a:lnTo>
                  <a:lnTo>
                    <a:pt x="53667" y="1281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628775" y="0"/>
                  </a:lnTo>
                  <a:lnTo>
                    <a:pt x="1633153" y="0"/>
                  </a:lnTo>
                  <a:lnTo>
                    <a:pt x="1637489" y="427"/>
                  </a:lnTo>
                  <a:lnTo>
                    <a:pt x="1641782" y="1281"/>
                  </a:lnTo>
                  <a:lnTo>
                    <a:pt x="1646076" y="2135"/>
                  </a:lnTo>
                  <a:lnTo>
                    <a:pt x="1665816" y="11236"/>
                  </a:lnTo>
                  <a:lnTo>
                    <a:pt x="1669456" y="13668"/>
                  </a:lnTo>
                  <a:lnTo>
                    <a:pt x="1672825" y="16432"/>
                  </a:lnTo>
                  <a:lnTo>
                    <a:pt x="1675921" y="19528"/>
                  </a:lnTo>
                  <a:lnTo>
                    <a:pt x="1679016" y="22623"/>
                  </a:lnTo>
                  <a:lnTo>
                    <a:pt x="1681780" y="25992"/>
                  </a:lnTo>
                  <a:lnTo>
                    <a:pt x="1684212" y="29632"/>
                  </a:lnTo>
                  <a:lnTo>
                    <a:pt x="1686644" y="33272"/>
                  </a:lnTo>
                  <a:lnTo>
                    <a:pt x="1688698" y="37114"/>
                  </a:lnTo>
                  <a:lnTo>
                    <a:pt x="1690374" y="41159"/>
                  </a:lnTo>
                  <a:lnTo>
                    <a:pt x="1692050" y="45203"/>
                  </a:lnTo>
                  <a:lnTo>
                    <a:pt x="1693314" y="49373"/>
                  </a:lnTo>
                  <a:lnTo>
                    <a:pt x="1694168" y="53667"/>
                  </a:lnTo>
                  <a:lnTo>
                    <a:pt x="1695022" y="57960"/>
                  </a:lnTo>
                  <a:lnTo>
                    <a:pt x="1695450" y="62297"/>
                  </a:lnTo>
                  <a:lnTo>
                    <a:pt x="1695450" y="66674"/>
                  </a:lnTo>
                  <a:lnTo>
                    <a:pt x="1695450" y="676274"/>
                  </a:lnTo>
                  <a:lnTo>
                    <a:pt x="1695450" y="680652"/>
                  </a:lnTo>
                  <a:lnTo>
                    <a:pt x="1695022" y="684988"/>
                  </a:lnTo>
                  <a:lnTo>
                    <a:pt x="1694168" y="689282"/>
                  </a:lnTo>
                  <a:lnTo>
                    <a:pt x="1693314" y="693576"/>
                  </a:lnTo>
                  <a:lnTo>
                    <a:pt x="1692050" y="697745"/>
                  </a:lnTo>
                  <a:lnTo>
                    <a:pt x="1690374" y="701789"/>
                  </a:lnTo>
                  <a:lnTo>
                    <a:pt x="1688698" y="705834"/>
                  </a:lnTo>
                  <a:lnTo>
                    <a:pt x="1686644" y="709676"/>
                  </a:lnTo>
                  <a:lnTo>
                    <a:pt x="1684212" y="713317"/>
                  </a:lnTo>
                  <a:lnTo>
                    <a:pt x="1681780" y="716957"/>
                  </a:lnTo>
                  <a:lnTo>
                    <a:pt x="1665816" y="731712"/>
                  </a:lnTo>
                  <a:lnTo>
                    <a:pt x="1662176" y="734144"/>
                  </a:lnTo>
                  <a:lnTo>
                    <a:pt x="1658334" y="736198"/>
                  </a:lnTo>
                  <a:lnTo>
                    <a:pt x="1654289" y="737874"/>
                  </a:lnTo>
                  <a:lnTo>
                    <a:pt x="1650245" y="739549"/>
                  </a:lnTo>
                  <a:lnTo>
                    <a:pt x="1646076" y="740814"/>
                  </a:lnTo>
                  <a:lnTo>
                    <a:pt x="1641782" y="741668"/>
                  </a:lnTo>
                  <a:lnTo>
                    <a:pt x="1637489" y="742522"/>
                  </a:lnTo>
                  <a:lnTo>
                    <a:pt x="1633153" y="742949"/>
                  </a:lnTo>
                  <a:lnTo>
                    <a:pt x="1628775" y="742949"/>
                  </a:lnTo>
                  <a:lnTo>
                    <a:pt x="66675" y="742949"/>
                  </a:lnTo>
                  <a:lnTo>
                    <a:pt x="62297" y="742949"/>
                  </a:lnTo>
                  <a:lnTo>
                    <a:pt x="57961" y="742522"/>
                  </a:lnTo>
                  <a:lnTo>
                    <a:pt x="53667" y="741668"/>
                  </a:lnTo>
                  <a:lnTo>
                    <a:pt x="49373" y="740814"/>
                  </a:lnTo>
                  <a:lnTo>
                    <a:pt x="45204" y="739549"/>
                  </a:lnTo>
                  <a:lnTo>
                    <a:pt x="41159" y="737874"/>
                  </a:lnTo>
                  <a:lnTo>
                    <a:pt x="37114" y="736198"/>
                  </a:lnTo>
                  <a:lnTo>
                    <a:pt x="33272" y="734144"/>
                  </a:lnTo>
                  <a:lnTo>
                    <a:pt x="29632" y="731712"/>
                  </a:lnTo>
                  <a:lnTo>
                    <a:pt x="25992" y="729280"/>
                  </a:lnTo>
                  <a:lnTo>
                    <a:pt x="22623" y="726516"/>
                  </a:lnTo>
                  <a:lnTo>
                    <a:pt x="19528" y="723421"/>
                  </a:lnTo>
                  <a:lnTo>
                    <a:pt x="16432" y="720325"/>
                  </a:lnTo>
                  <a:lnTo>
                    <a:pt x="1281" y="689282"/>
                  </a:lnTo>
                  <a:lnTo>
                    <a:pt x="427" y="684988"/>
                  </a:lnTo>
                  <a:lnTo>
                    <a:pt x="0" y="680652"/>
                  </a:lnTo>
                  <a:lnTo>
                    <a:pt x="0" y="676274"/>
                  </a:lnTo>
                  <a:close/>
                </a:path>
              </a:pathLst>
            </a:custGeom>
            <a:ln w="19049">
              <a:solidFill>
                <a:srgbClr val="37B1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2">
              <a:extLst>
                <a:ext uri="{FF2B5EF4-FFF2-40B4-BE49-F238E27FC236}">
                  <a16:creationId xmlns:a16="http://schemas.microsoft.com/office/drawing/2014/main" id="{86A6140F-23F2-8C61-32F7-DF7A3F8D837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6349" y="3258740"/>
              <a:ext cx="171449" cy="150018"/>
            </a:xfrm>
            <a:prstGeom prst="rect">
              <a:avLst/>
            </a:prstGeom>
          </p:spPr>
        </p:pic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ED9EA898-D92E-53F1-E07C-50D1A68BC0BB}"/>
                </a:ext>
              </a:extLst>
            </p:cNvPr>
            <p:cNvSpPr/>
            <p:nvPr/>
          </p:nvSpPr>
          <p:spPr>
            <a:xfrm>
              <a:off x="6486523" y="3771899"/>
              <a:ext cx="1695450" cy="742950"/>
            </a:xfrm>
            <a:custGeom>
              <a:avLst/>
              <a:gdLst/>
              <a:ahLst/>
              <a:cxnLst/>
              <a:rect l="l" t="t" r="r" b="b"/>
              <a:pathLst>
                <a:path w="1695450" h="742950">
                  <a:moveTo>
                    <a:pt x="1633153" y="742949"/>
                  </a:moveTo>
                  <a:lnTo>
                    <a:pt x="62297" y="742949"/>
                  </a:lnTo>
                  <a:lnTo>
                    <a:pt x="57960" y="742522"/>
                  </a:lnTo>
                  <a:lnTo>
                    <a:pt x="22624" y="726516"/>
                  </a:lnTo>
                  <a:lnTo>
                    <a:pt x="2134" y="693575"/>
                  </a:lnTo>
                  <a:lnTo>
                    <a:pt x="0" y="680652"/>
                  </a:lnTo>
                  <a:lnTo>
                    <a:pt x="0" y="676274"/>
                  </a:lnTo>
                  <a:lnTo>
                    <a:pt x="0" y="62297"/>
                  </a:lnTo>
                  <a:lnTo>
                    <a:pt x="13668" y="25991"/>
                  </a:lnTo>
                  <a:lnTo>
                    <a:pt x="45203" y="3399"/>
                  </a:lnTo>
                  <a:lnTo>
                    <a:pt x="62297" y="0"/>
                  </a:lnTo>
                  <a:lnTo>
                    <a:pt x="1633153" y="0"/>
                  </a:lnTo>
                  <a:lnTo>
                    <a:pt x="1669457" y="13668"/>
                  </a:lnTo>
                  <a:lnTo>
                    <a:pt x="1692050" y="45204"/>
                  </a:lnTo>
                  <a:lnTo>
                    <a:pt x="1695449" y="62297"/>
                  </a:lnTo>
                  <a:lnTo>
                    <a:pt x="1695449" y="680652"/>
                  </a:lnTo>
                  <a:lnTo>
                    <a:pt x="1681780" y="716957"/>
                  </a:lnTo>
                  <a:lnTo>
                    <a:pt x="1650245" y="739549"/>
                  </a:lnTo>
                  <a:lnTo>
                    <a:pt x="1637488" y="742522"/>
                  </a:lnTo>
                  <a:lnTo>
                    <a:pt x="1633153" y="742949"/>
                  </a:lnTo>
                  <a:close/>
                </a:path>
              </a:pathLst>
            </a:custGeom>
            <a:solidFill>
              <a:srgbClr val="FEF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2746F494-A5EF-E7AA-FC60-DC37D2032666}"/>
                </a:ext>
              </a:extLst>
            </p:cNvPr>
            <p:cNvSpPr/>
            <p:nvPr/>
          </p:nvSpPr>
          <p:spPr>
            <a:xfrm>
              <a:off x="6486523" y="3771899"/>
              <a:ext cx="1695450" cy="742950"/>
            </a:xfrm>
            <a:custGeom>
              <a:avLst/>
              <a:gdLst/>
              <a:ahLst/>
              <a:cxnLst/>
              <a:rect l="l" t="t" r="r" b="b"/>
              <a:pathLst>
                <a:path w="1695450" h="742950">
                  <a:moveTo>
                    <a:pt x="0" y="6762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6" y="57960"/>
                  </a:lnTo>
                  <a:lnTo>
                    <a:pt x="11237" y="29631"/>
                  </a:lnTo>
                  <a:lnTo>
                    <a:pt x="13668" y="25991"/>
                  </a:lnTo>
                  <a:lnTo>
                    <a:pt x="16432" y="22623"/>
                  </a:lnTo>
                  <a:lnTo>
                    <a:pt x="19528" y="19528"/>
                  </a:lnTo>
                  <a:lnTo>
                    <a:pt x="22624" y="16432"/>
                  </a:lnTo>
                  <a:lnTo>
                    <a:pt x="25992" y="13668"/>
                  </a:lnTo>
                  <a:lnTo>
                    <a:pt x="29632" y="11236"/>
                  </a:lnTo>
                  <a:lnTo>
                    <a:pt x="33272" y="8804"/>
                  </a:lnTo>
                  <a:lnTo>
                    <a:pt x="37114" y="6750"/>
                  </a:lnTo>
                  <a:lnTo>
                    <a:pt x="41159" y="5075"/>
                  </a:lnTo>
                  <a:lnTo>
                    <a:pt x="45203" y="3399"/>
                  </a:lnTo>
                  <a:lnTo>
                    <a:pt x="49373" y="2135"/>
                  </a:lnTo>
                  <a:lnTo>
                    <a:pt x="53667" y="1281"/>
                  </a:lnTo>
                  <a:lnTo>
                    <a:pt x="57960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628775" y="0"/>
                  </a:lnTo>
                  <a:lnTo>
                    <a:pt x="1633153" y="0"/>
                  </a:lnTo>
                  <a:lnTo>
                    <a:pt x="1637488" y="427"/>
                  </a:lnTo>
                  <a:lnTo>
                    <a:pt x="1641782" y="1281"/>
                  </a:lnTo>
                  <a:lnTo>
                    <a:pt x="1646076" y="2135"/>
                  </a:lnTo>
                  <a:lnTo>
                    <a:pt x="1650245" y="3400"/>
                  </a:lnTo>
                  <a:lnTo>
                    <a:pt x="1654290" y="5075"/>
                  </a:lnTo>
                  <a:lnTo>
                    <a:pt x="1658334" y="6750"/>
                  </a:lnTo>
                  <a:lnTo>
                    <a:pt x="1686645" y="33272"/>
                  </a:lnTo>
                  <a:lnTo>
                    <a:pt x="1690374" y="41159"/>
                  </a:lnTo>
                  <a:lnTo>
                    <a:pt x="1692050" y="45204"/>
                  </a:lnTo>
                  <a:lnTo>
                    <a:pt x="1695450" y="66674"/>
                  </a:lnTo>
                  <a:lnTo>
                    <a:pt x="1695450" y="676274"/>
                  </a:lnTo>
                  <a:lnTo>
                    <a:pt x="1695449" y="680652"/>
                  </a:lnTo>
                  <a:lnTo>
                    <a:pt x="1695022" y="684988"/>
                  </a:lnTo>
                  <a:lnTo>
                    <a:pt x="1694168" y="689282"/>
                  </a:lnTo>
                  <a:lnTo>
                    <a:pt x="1693314" y="693575"/>
                  </a:lnTo>
                  <a:lnTo>
                    <a:pt x="1692050" y="697745"/>
                  </a:lnTo>
                  <a:lnTo>
                    <a:pt x="1690374" y="701789"/>
                  </a:lnTo>
                  <a:lnTo>
                    <a:pt x="1688699" y="705834"/>
                  </a:lnTo>
                  <a:lnTo>
                    <a:pt x="1662177" y="734144"/>
                  </a:lnTo>
                  <a:lnTo>
                    <a:pt x="1654290" y="737873"/>
                  </a:lnTo>
                  <a:lnTo>
                    <a:pt x="1650245" y="739549"/>
                  </a:lnTo>
                  <a:lnTo>
                    <a:pt x="1646076" y="740814"/>
                  </a:lnTo>
                  <a:lnTo>
                    <a:pt x="1641782" y="741668"/>
                  </a:lnTo>
                  <a:lnTo>
                    <a:pt x="1637488" y="742522"/>
                  </a:lnTo>
                  <a:lnTo>
                    <a:pt x="1633153" y="742949"/>
                  </a:lnTo>
                  <a:lnTo>
                    <a:pt x="1628775" y="742949"/>
                  </a:lnTo>
                  <a:lnTo>
                    <a:pt x="66675" y="742949"/>
                  </a:lnTo>
                  <a:lnTo>
                    <a:pt x="62297" y="742949"/>
                  </a:lnTo>
                  <a:lnTo>
                    <a:pt x="57960" y="742522"/>
                  </a:lnTo>
                  <a:lnTo>
                    <a:pt x="53667" y="741668"/>
                  </a:lnTo>
                  <a:lnTo>
                    <a:pt x="49373" y="740814"/>
                  </a:lnTo>
                  <a:lnTo>
                    <a:pt x="45203" y="739549"/>
                  </a:lnTo>
                  <a:lnTo>
                    <a:pt x="41159" y="737873"/>
                  </a:lnTo>
                  <a:lnTo>
                    <a:pt x="37114" y="736198"/>
                  </a:lnTo>
                  <a:lnTo>
                    <a:pt x="33272" y="734144"/>
                  </a:lnTo>
                  <a:lnTo>
                    <a:pt x="29632" y="731712"/>
                  </a:lnTo>
                  <a:lnTo>
                    <a:pt x="25992" y="729280"/>
                  </a:lnTo>
                  <a:lnTo>
                    <a:pt x="11237" y="713316"/>
                  </a:lnTo>
                  <a:lnTo>
                    <a:pt x="8804" y="709676"/>
                  </a:lnTo>
                  <a:lnTo>
                    <a:pt x="6750" y="705834"/>
                  </a:lnTo>
                  <a:lnTo>
                    <a:pt x="5074" y="701789"/>
                  </a:lnTo>
                  <a:lnTo>
                    <a:pt x="3399" y="697745"/>
                  </a:lnTo>
                  <a:lnTo>
                    <a:pt x="2134" y="693575"/>
                  </a:lnTo>
                  <a:lnTo>
                    <a:pt x="1280" y="689282"/>
                  </a:lnTo>
                  <a:lnTo>
                    <a:pt x="426" y="684988"/>
                  </a:lnTo>
                  <a:lnTo>
                    <a:pt x="0" y="680652"/>
                  </a:lnTo>
                  <a:lnTo>
                    <a:pt x="0" y="676274"/>
                  </a:lnTo>
                  <a:close/>
                </a:path>
              </a:pathLst>
            </a:custGeom>
            <a:ln w="19049">
              <a:solidFill>
                <a:srgbClr val="ECC8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35">
              <a:extLst>
                <a:ext uri="{FF2B5EF4-FFF2-40B4-BE49-F238E27FC236}">
                  <a16:creationId xmlns:a16="http://schemas.microsoft.com/office/drawing/2014/main" id="{95C48851-97B7-620C-91D5-3F193814EE7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6574" y="3914774"/>
              <a:ext cx="150018" cy="171449"/>
            </a:xfrm>
            <a:prstGeom prst="rect">
              <a:avLst/>
            </a:prstGeom>
          </p:spPr>
        </p:pic>
      </p:grpSp>
      <p:sp>
        <p:nvSpPr>
          <p:cNvPr id="42" name="object 36">
            <a:extLst>
              <a:ext uri="{FF2B5EF4-FFF2-40B4-BE49-F238E27FC236}">
                <a16:creationId xmlns:a16="http://schemas.microsoft.com/office/drawing/2014/main" id="{EA961AC6-4353-C5E0-87DB-9395F4B194FE}"/>
              </a:ext>
            </a:extLst>
          </p:cNvPr>
          <p:cNvSpPr txBox="1"/>
          <p:nvPr/>
        </p:nvSpPr>
        <p:spPr>
          <a:xfrm>
            <a:off x="1025526" y="3295517"/>
            <a:ext cx="10234135" cy="278563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R="1173480" algn="ctr">
              <a:lnSpc>
                <a:spcPct val="100000"/>
              </a:lnSpc>
              <a:spcBef>
                <a:spcPts val="315"/>
              </a:spcBef>
            </a:pPr>
            <a:r>
              <a:rPr sz="1500" b="1" spc="-25" dirty="0">
                <a:solidFill>
                  <a:srgbClr val="2D3748"/>
                </a:solidFill>
                <a:latin typeface="Montserrat SemiBold"/>
                <a:cs typeface="Montserrat SemiBold"/>
              </a:rPr>
              <a:t>PHP</a:t>
            </a:r>
            <a:endParaRPr sz="1500" dirty="0">
              <a:latin typeface="Montserrat SemiBold"/>
              <a:cs typeface="Montserrat SemiBold"/>
            </a:endParaRPr>
          </a:p>
          <a:p>
            <a:pPr marR="1468755" algn="ctr">
              <a:lnSpc>
                <a:spcPct val="100000"/>
              </a:lnSpc>
              <a:spcBef>
                <a:spcPts val="225"/>
              </a:spcBef>
            </a:pPr>
            <a:r>
              <a:rPr sz="1500" b="1" spc="-10" dirty="0">
                <a:solidFill>
                  <a:srgbClr val="2D3748"/>
                </a:solidFill>
                <a:latin typeface="Montserrat SemiBold"/>
                <a:cs typeface="Montserrat SemiBold"/>
              </a:rPr>
              <a:t>Backend</a:t>
            </a:r>
            <a:endParaRPr sz="1500" dirty="0">
              <a:latin typeface="Montserrat SemiBold"/>
              <a:cs typeface="Montserrat SemiBold"/>
            </a:endParaRPr>
          </a:p>
          <a:p>
            <a:pPr marL="2606675" algn="ctr">
              <a:lnSpc>
                <a:spcPct val="100000"/>
              </a:lnSpc>
              <a:spcBef>
                <a:spcPts val="1425"/>
              </a:spcBef>
            </a:pPr>
            <a:r>
              <a:rPr sz="1500" b="1" spc="-10" dirty="0">
                <a:solidFill>
                  <a:srgbClr val="2D3748"/>
                </a:solidFill>
                <a:latin typeface="Montserrat SemiBold"/>
                <a:cs typeface="Montserrat SemiBold"/>
              </a:rPr>
              <a:t>MySQL</a:t>
            </a:r>
            <a:endParaRPr sz="1500" dirty="0">
              <a:latin typeface="Montserrat SemiBold"/>
              <a:cs typeface="Montserrat SemiBold"/>
            </a:endParaRPr>
          </a:p>
          <a:p>
            <a:pPr marL="2332990" algn="ctr">
              <a:lnSpc>
                <a:spcPct val="100000"/>
              </a:lnSpc>
              <a:spcBef>
                <a:spcPts val="225"/>
              </a:spcBef>
            </a:pPr>
            <a:r>
              <a:rPr sz="1500" b="1" spc="-10" dirty="0">
                <a:solidFill>
                  <a:srgbClr val="2D3748"/>
                </a:solidFill>
                <a:latin typeface="Montserrat SemiBold"/>
                <a:cs typeface="Montserrat SemiBold"/>
              </a:rPr>
              <a:t>Database</a:t>
            </a:r>
            <a:endParaRPr sz="1500" dirty="0">
              <a:latin typeface="Montserrat SemiBold"/>
              <a:cs typeface="Montserrat SemiBold"/>
            </a:endParaRPr>
          </a:p>
          <a:p>
            <a:pPr>
              <a:lnSpc>
                <a:spcPct val="100000"/>
              </a:lnSpc>
            </a:pPr>
            <a:endParaRPr sz="1350" dirty="0">
              <a:latin typeface="Montserrat SemiBold"/>
              <a:cs typeface="Montserrat SemiBold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350" dirty="0">
              <a:latin typeface="Montserrat SemiBold"/>
              <a:cs typeface="Montserrat SemiBold"/>
            </a:endParaRPr>
          </a:p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lang="en-US" sz="1800" spc="-135" dirty="0">
                <a:solidFill>
                  <a:schemeClr val="accent1">
                    <a:lumMod val="75000"/>
                  </a:schemeClr>
                </a:solidFill>
                <a:latin typeface="Montserrat"/>
                <a:cs typeface="Montserrat"/>
              </a:rPr>
              <a:t> </a:t>
            </a:r>
            <a:r>
              <a:rPr spc="-13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Web-</a:t>
            </a:r>
            <a:r>
              <a:rPr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based</a:t>
            </a:r>
            <a:r>
              <a:rPr spc="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pc="-9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interface</a:t>
            </a:r>
            <a:r>
              <a:rPr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accessible</a:t>
            </a:r>
            <a:r>
              <a:rPr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from</a:t>
            </a:r>
            <a:r>
              <a:rPr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pc="-114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any</a:t>
            </a:r>
            <a:r>
              <a:rPr spc="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device</a:t>
            </a:r>
            <a:r>
              <a:rPr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with</a:t>
            </a:r>
            <a:r>
              <a:rPr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browser</a:t>
            </a:r>
            <a:r>
              <a:rPr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support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Montserrat"/>
            </a:endParaRPr>
          </a:p>
          <a:p>
            <a:pPr marL="12700" marR="2061210" indent="78105">
              <a:lnSpc>
                <a:spcPct val="163200"/>
              </a:lnSpc>
            </a:pPr>
            <a:r>
              <a:rPr lang="en-US" spc="-13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PHP</a:t>
            </a:r>
            <a:r>
              <a:rPr lang="en-US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114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backend</a:t>
            </a:r>
            <a:r>
              <a:rPr lang="en-US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8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for</a:t>
            </a:r>
            <a:r>
              <a:rPr lang="en-US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business</a:t>
            </a:r>
            <a:r>
              <a:rPr lang="en-US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8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logic</a:t>
            </a:r>
            <a:r>
              <a:rPr lang="en-US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processing</a:t>
            </a:r>
            <a:r>
              <a:rPr lang="en-US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and</a:t>
            </a:r>
            <a:r>
              <a:rPr lang="en-US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dynamic</a:t>
            </a:r>
            <a:r>
              <a:rPr lang="en-US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content</a:t>
            </a:r>
            <a:r>
              <a:rPr lang="en-US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8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generation </a:t>
            </a:r>
            <a:r>
              <a:rPr lang="en-US" spc="-12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MySQL</a:t>
            </a:r>
            <a:r>
              <a:rPr lang="en-US" spc="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database</a:t>
            </a:r>
            <a:r>
              <a:rPr lang="en-US" spc="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8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for</a:t>
            </a:r>
            <a:r>
              <a:rPr lang="en-US"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                   </a:t>
            </a:r>
            <a:r>
              <a:rPr lang="en-US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Organized</a:t>
            </a:r>
            <a:r>
              <a:rPr lang="en-US" spc="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data</a:t>
            </a:r>
            <a:r>
              <a:rPr lang="en-US"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storage</a:t>
            </a:r>
            <a:r>
              <a:rPr lang="en-US" spc="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with</a:t>
            </a:r>
            <a:r>
              <a:rPr lang="en-US"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relational</a:t>
            </a:r>
            <a:r>
              <a:rPr lang="en-US" spc="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model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5181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C1DF-9145-B74D-BFBB-F10649798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69EF2883-2959-347A-75D4-8E6E2F62CA6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EC9ABBB-4CCC-812F-D8AE-AFBA605D7414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4556701-2896-FB75-AB9C-F38B68D59E55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DD14B658-14CE-C083-92BB-CD378E960479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E6A4EC-F902-6E36-F5B0-8965163D20BD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A1ECDF8-F38D-C995-B5E4-F721CE117B56}"/>
              </a:ext>
            </a:extLst>
          </p:cNvPr>
          <p:cNvSpPr/>
          <p:nvPr/>
        </p:nvSpPr>
        <p:spPr>
          <a:xfrm>
            <a:off x="-63" y="6581332"/>
            <a:ext cx="12192000" cy="285750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2685C-2F96-798B-6D7B-9EF6C9F52468}"/>
              </a:ext>
            </a:extLst>
          </p:cNvPr>
          <p:cNvSpPr txBox="1"/>
          <p:nvPr/>
        </p:nvSpPr>
        <p:spPr>
          <a:xfrm>
            <a:off x="157316" y="297418"/>
            <a:ext cx="6253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Technology Stack</a:t>
            </a:r>
            <a:endParaRPr lang="en-IN" sz="3200" b="1" dirty="0">
              <a:solidFill>
                <a:schemeClr val="accent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8F75FCD-F31C-2E32-C4CC-C6789BE897B2}"/>
              </a:ext>
            </a:extLst>
          </p:cNvPr>
          <p:cNvSpPr/>
          <p:nvPr/>
        </p:nvSpPr>
        <p:spPr>
          <a:xfrm flipV="1">
            <a:off x="276380" y="930131"/>
            <a:ext cx="4600422" cy="45719"/>
          </a:xfrm>
          <a:custGeom>
            <a:avLst/>
            <a:gdLst/>
            <a:ahLst/>
            <a:cxnLst/>
            <a:rect l="l" t="t" r="r" b="b"/>
            <a:pathLst>
              <a:path w="6467475" h="28575">
                <a:moveTo>
                  <a:pt x="6467474" y="28574"/>
                </a:moveTo>
                <a:lnTo>
                  <a:pt x="0" y="28574"/>
                </a:lnTo>
                <a:lnTo>
                  <a:pt x="0" y="0"/>
                </a:lnTo>
                <a:lnTo>
                  <a:pt x="6467474" y="0"/>
                </a:lnTo>
                <a:lnTo>
                  <a:pt x="6467474" y="28574"/>
                </a:lnTo>
                <a:close/>
              </a:path>
            </a:pathLst>
          </a:custGeom>
          <a:solidFill>
            <a:srgbClr val="419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26725D3-4CBF-0A49-DF9C-6F9C9717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361"/>
            <a:ext cx="12191937" cy="492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42442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CAEB-9D95-2A6C-6988-58F7BED5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3910C9D-B48A-0D40-4FEA-D7B6B86B84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17E9B8E-5A49-4F5E-ECDC-83D8A07851B1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7E9958A-EA93-69A6-7380-1FE6E8943581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9CC77E88-350F-BA22-BA11-1AE26B97FF90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965094D-A0C8-D51C-E508-98A29A194A43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6DD1E1A-4472-ED6D-5CE0-A999BFE23CE3}"/>
              </a:ext>
            </a:extLst>
          </p:cNvPr>
          <p:cNvSpPr/>
          <p:nvPr/>
        </p:nvSpPr>
        <p:spPr>
          <a:xfrm>
            <a:off x="-63" y="6746518"/>
            <a:ext cx="12192000" cy="120563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928152CF-6F9E-8FC5-7CCC-675A29CDCF75}"/>
              </a:ext>
            </a:extLst>
          </p:cNvPr>
          <p:cNvGrpSpPr/>
          <p:nvPr/>
        </p:nvGrpSpPr>
        <p:grpSpPr>
          <a:xfrm>
            <a:off x="-63" y="-35463"/>
            <a:ext cx="12192000" cy="6572250"/>
            <a:chOff x="0" y="0"/>
            <a:chExt cx="12192000" cy="657225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A51FCA97-51A5-10EB-977E-673AE9BD7C19}"/>
                </a:ext>
              </a:extLst>
            </p:cNvPr>
            <p:cNvSpPr/>
            <p:nvPr/>
          </p:nvSpPr>
          <p:spPr>
            <a:xfrm>
              <a:off x="0" y="95249"/>
              <a:ext cx="12192000" cy="6477000"/>
            </a:xfrm>
            <a:custGeom>
              <a:avLst/>
              <a:gdLst/>
              <a:ahLst/>
              <a:cxnLst/>
              <a:rect l="l" t="t" r="r" b="b"/>
              <a:pathLst>
                <a:path w="12192000" h="6477000">
                  <a:moveTo>
                    <a:pt x="0" y="6476999"/>
                  </a:moveTo>
                  <a:lnTo>
                    <a:pt x="12191999" y="647699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47699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66F66FF2-EB0D-B019-A8EF-7ED68ED8217C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9C60A31A-3BA9-EE23-C2E5-9638326B150C}"/>
              </a:ext>
            </a:extLst>
          </p:cNvPr>
          <p:cNvSpPr/>
          <p:nvPr/>
        </p:nvSpPr>
        <p:spPr>
          <a:xfrm>
            <a:off x="761999" y="1142999"/>
            <a:ext cx="4648200" cy="28575"/>
          </a:xfrm>
          <a:custGeom>
            <a:avLst/>
            <a:gdLst/>
            <a:ahLst/>
            <a:cxnLst/>
            <a:rect l="l" t="t" r="r" b="b"/>
            <a:pathLst>
              <a:path w="4648200" h="28575">
                <a:moveTo>
                  <a:pt x="4648199" y="28574"/>
                </a:moveTo>
                <a:lnTo>
                  <a:pt x="0" y="28574"/>
                </a:lnTo>
                <a:lnTo>
                  <a:pt x="0" y="0"/>
                </a:lnTo>
                <a:lnTo>
                  <a:pt x="4648199" y="0"/>
                </a:lnTo>
                <a:lnTo>
                  <a:pt x="4648199" y="28574"/>
                </a:lnTo>
                <a:close/>
              </a:path>
            </a:pathLst>
          </a:custGeom>
          <a:solidFill>
            <a:srgbClr val="419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8496711-2BF4-3E55-536D-D075D78049FB}"/>
              </a:ext>
            </a:extLst>
          </p:cNvPr>
          <p:cNvSpPr txBox="1">
            <a:spLocks/>
          </p:cNvSpPr>
          <p:nvPr/>
        </p:nvSpPr>
        <p:spPr>
          <a:xfrm>
            <a:off x="749299" y="462292"/>
            <a:ext cx="46710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3300" b="1" spc="-285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Team</a:t>
            </a:r>
            <a:r>
              <a:rPr lang="en-IN" sz="3300" b="1" spc="-65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300" b="1" spc="-229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Members</a:t>
            </a:r>
            <a:r>
              <a:rPr lang="en-IN" sz="3300" b="1" spc="-6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300" b="1" spc="-24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&amp;</a:t>
            </a:r>
            <a:r>
              <a:rPr lang="en-IN" sz="3300" b="1" spc="-65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300" b="1" spc="-145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Roles</a:t>
            </a:r>
            <a:endParaRPr lang="en-IN" sz="3300" b="1" dirty="0">
              <a:solidFill>
                <a:schemeClr val="accent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913DA08-4593-5417-1E71-385A187BD5F9}"/>
              </a:ext>
            </a:extLst>
          </p:cNvPr>
          <p:cNvSpPr txBox="1"/>
          <p:nvPr/>
        </p:nvSpPr>
        <p:spPr>
          <a:xfrm>
            <a:off x="749299" y="1304569"/>
            <a:ext cx="10483850" cy="115570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22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The</a:t>
            </a:r>
            <a:r>
              <a:rPr sz="22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Textile</a:t>
            </a:r>
            <a:r>
              <a:rPr sz="22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Management</a:t>
            </a:r>
            <a:r>
              <a:rPr sz="22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114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System</a:t>
            </a:r>
            <a:r>
              <a:rPr sz="22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12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was</a:t>
            </a:r>
            <a:r>
              <a:rPr sz="22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developed</a:t>
            </a:r>
            <a:r>
              <a:rPr sz="22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8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as</a:t>
            </a:r>
            <a:r>
              <a:rPr sz="22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</a:t>
            </a:r>
            <a:r>
              <a:rPr sz="22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collaborative</a:t>
            </a:r>
            <a:r>
              <a:rPr sz="22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college</a:t>
            </a:r>
            <a:r>
              <a:rPr sz="22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project</a:t>
            </a:r>
            <a:r>
              <a:rPr sz="22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9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with</a:t>
            </a:r>
            <a:r>
              <a:rPr sz="2200" spc="-1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2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each </a:t>
            </a:r>
            <a:r>
              <a:rPr sz="2200" spc="-12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team</a:t>
            </a:r>
            <a:r>
              <a:rPr sz="2200" spc="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200" spc="-12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member</a:t>
            </a:r>
            <a:r>
              <a:rPr lang="en-US" sz="2200" spc="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’s contribution here are list of modules prepared by individual member including design + backend </a:t>
            </a:r>
            <a:r>
              <a:rPr lang="en-US" sz="2200" spc="10" dirty="0">
                <a:solidFill>
                  <a:srgbClr val="2D3748"/>
                </a:solidFill>
                <a:latin typeface="Montserrat"/>
                <a:cs typeface="Montserrat"/>
              </a:rPr>
              <a:t>. </a:t>
            </a:r>
            <a:endParaRPr sz="2200" dirty="0">
              <a:latin typeface="Montserrat"/>
              <a:cs typeface="Montserrat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7042EFA-50B4-128E-5767-2FE876306797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9">
            <a:extLst>
              <a:ext uri="{FF2B5EF4-FFF2-40B4-BE49-F238E27FC236}">
                <a16:creationId xmlns:a16="http://schemas.microsoft.com/office/drawing/2014/main" id="{CD5EA0DB-8C3A-1950-F7B1-AAB3749A6711}"/>
              </a:ext>
            </a:extLst>
          </p:cNvPr>
          <p:cNvGrpSpPr/>
          <p:nvPr/>
        </p:nvGrpSpPr>
        <p:grpSpPr>
          <a:xfrm>
            <a:off x="0" y="2524124"/>
            <a:ext cx="5905500" cy="4012662"/>
            <a:chOff x="0" y="2524124"/>
            <a:chExt cx="5905500" cy="357187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6232E069-FE9A-762B-D0A3-C2930418B9B2}"/>
                </a:ext>
              </a:extLst>
            </p:cNvPr>
            <p:cNvSpPr/>
            <p:nvPr/>
          </p:nvSpPr>
          <p:spPr>
            <a:xfrm>
              <a:off x="0" y="4381499"/>
              <a:ext cx="1238250" cy="1714500"/>
            </a:xfrm>
            <a:custGeom>
              <a:avLst/>
              <a:gdLst/>
              <a:ahLst/>
              <a:cxnLst/>
              <a:rect l="l" t="t" r="r" b="b"/>
              <a:pathLst>
                <a:path w="1238250" h="1714500">
                  <a:moveTo>
                    <a:pt x="380999" y="1714499"/>
                  </a:moveTo>
                  <a:lnTo>
                    <a:pt x="338936" y="1713466"/>
                  </a:lnTo>
                  <a:lnTo>
                    <a:pt x="296974" y="1710371"/>
                  </a:lnTo>
                  <a:lnTo>
                    <a:pt x="255215" y="1705220"/>
                  </a:lnTo>
                  <a:lnTo>
                    <a:pt x="213758" y="1698027"/>
                  </a:lnTo>
                  <a:lnTo>
                    <a:pt x="172705" y="1688808"/>
                  </a:lnTo>
                  <a:lnTo>
                    <a:pt x="132153" y="1677586"/>
                  </a:lnTo>
                  <a:lnTo>
                    <a:pt x="92201" y="1664387"/>
                  </a:lnTo>
                  <a:lnTo>
                    <a:pt x="52944" y="1649245"/>
                  </a:lnTo>
                  <a:lnTo>
                    <a:pt x="14478" y="1632194"/>
                  </a:lnTo>
                  <a:lnTo>
                    <a:pt x="0" y="89337"/>
                  </a:lnTo>
                  <a:lnTo>
                    <a:pt x="14478" y="82304"/>
                  </a:lnTo>
                  <a:lnTo>
                    <a:pt x="52944" y="65253"/>
                  </a:lnTo>
                  <a:lnTo>
                    <a:pt x="92201" y="50111"/>
                  </a:lnTo>
                  <a:lnTo>
                    <a:pt x="132153" y="36913"/>
                  </a:lnTo>
                  <a:lnTo>
                    <a:pt x="172705" y="25690"/>
                  </a:lnTo>
                  <a:lnTo>
                    <a:pt x="213758" y="16471"/>
                  </a:lnTo>
                  <a:lnTo>
                    <a:pt x="255215" y="9278"/>
                  </a:lnTo>
                  <a:lnTo>
                    <a:pt x="296974" y="4128"/>
                  </a:lnTo>
                  <a:lnTo>
                    <a:pt x="338936" y="1032"/>
                  </a:lnTo>
                  <a:lnTo>
                    <a:pt x="380999" y="0"/>
                  </a:lnTo>
                  <a:lnTo>
                    <a:pt x="402037" y="258"/>
                  </a:lnTo>
                  <a:lnTo>
                    <a:pt x="444063" y="2322"/>
                  </a:lnTo>
                  <a:lnTo>
                    <a:pt x="485936" y="6447"/>
                  </a:lnTo>
                  <a:lnTo>
                    <a:pt x="527556" y="12620"/>
                  </a:lnTo>
                  <a:lnTo>
                    <a:pt x="568824" y="20829"/>
                  </a:lnTo>
                  <a:lnTo>
                    <a:pt x="609639" y="31052"/>
                  </a:lnTo>
                  <a:lnTo>
                    <a:pt x="649903" y="43267"/>
                  </a:lnTo>
                  <a:lnTo>
                    <a:pt x="689519" y="57441"/>
                  </a:lnTo>
                  <a:lnTo>
                    <a:pt x="728392" y="73543"/>
                  </a:lnTo>
                  <a:lnTo>
                    <a:pt x="766429" y="91533"/>
                  </a:lnTo>
                  <a:lnTo>
                    <a:pt x="803536" y="111367"/>
                  </a:lnTo>
                  <a:lnTo>
                    <a:pt x="839626" y="132998"/>
                  </a:lnTo>
                  <a:lnTo>
                    <a:pt x="874611" y="156374"/>
                  </a:lnTo>
                  <a:lnTo>
                    <a:pt x="908407" y="181439"/>
                  </a:lnTo>
                  <a:lnTo>
                    <a:pt x="940932" y="208132"/>
                  </a:lnTo>
                  <a:lnTo>
                    <a:pt x="972108" y="236388"/>
                  </a:lnTo>
                  <a:lnTo>
                    <a:pt x="1001860" y="266141"/>
                  </a:lnTo>
                  <a:lnTo>
                    <a:pt x="1030117" y="297317"/>
                  </a:lnTo>
                  <a:lnTo>
                    <a:pt x="1056809" y="329842"/>
                  </a:lnTo>
                  <a:lnTo>
                    <a:pt x="1081874" y="363637"/>
                  </a:lnTo>
                  <a:lnTo>
                    <a:pt x="1105250" y="398622"/>
                  </a:lnTo>
                  <a:lnTo>
                    <a:pt x="1126881" y="434712"/>
                  </a:lnTo>
                  <a:lnTo>
                    <a:pt x="1146716" y="471820"/>
                  </a:lnTo>
                  <a:lnTo>
                    <a:pt x="1164706" y="509856"/>
                  </a:lnTo>
                  <a:lnTo>
                    <a:pt x="1180807" y="548729"/>
                  </a:lnTo>
                  <a:lnTo>
                    <a:pt x="1194982" y="588346"/>
                  </a:lnTo>
                  <a:lnTo>
                    <a:pt x="1207196" y="628610"/>
                  </a:lnTo>
                  <a:lnTo>
                    <a:pt x="1217420" y="669425"/>
                  </a:lnTo>
                  <a:lnTo>
                    <a:pt x="1225629" y="710692"/>
                  </a:lnTo>
                  <a:lnTo>
                    <a:pt x="1231802" y="752313"/>
                  </a:lnTo>
                  <a:lnTo>
                    <a:pt x="1235927" y="794186"/>
                  </a:lnTo>
                  <a:lnTo>
                    <a:pt x="1237991" y="836211"/>
                  </a:lnTo>
                  <a:lnTo>
                    <a:pt x="1238249" y="857249"/>
                  </a:lnTo>
                  <a:lnTo>
                    <a:pt x="1237991" y="878287"/>
                  </a:lnTo>
                  <a:lnTo>
                    <a:pt x="1235927" y="920312"/>
                  </a:lnTo>
                  <a:lnTo>
                    <a:pt x="1231802" y="962186"/>
                  </a:lnTo>
                  <a:lnTo>
                    <a:pt x="1225629" y="1003806"/>
                  </a:lnTo>
                  <a:lnTo>
                    <a:pt x="1217420" y="1045073"/>
                  </a:lnTo>
                  <a:lnTo>
                    <a:pt x="1207196" y="1085888"/>
                  </a:lnTo>
                  <a:lnTo>
                    <a:pt x="1194982" y="1126152"/>
                  </a:lnTo>
                  <a:lnTo>
                    <a:pt x="1180807" y="1165769"/>
                  </a:lnTo>
                  <a:lnTo>
                    <a:pt x="1164706" y="1204642"/>
                  </a:lnTo>
                  <a:lnTo>
                    <a:pt x="1146716" y="1242678"/>
                  </a:lnTo>
                  <a:lnTo>
                    <a:pt x="1126881" y="1279786"/>
                  </a:lnTo>
                  <a:lnTo>
                    <a:pt x="1105250" y="1315876"/>
                  </a:lnTo>
                  <a:lnTo>
                    <a:pt x="1081874" y="1350860"/>
                  </a:lnTo>
                  <a:lnTo>
                    <a:pt x="1056809" y="1384656"/>
                  </a:lnTo>
                  <a:lnTo>
                    <a:pt x="1030117" y="1417181"/>
                  </a:lnTo>
                  <a:lnTo>
                    <a:pt x="1001860" y="1448357"/>
                  </a:lnTo>
                  <a:lnTo>
                    <a:pt x="972108" y="1478110"/>
                  </a:lnTo>
                  <a:lnTo>
                    <a:pt x="940932" y="1506367"/>
                  </a:lnTo>
                  <a:lnTo>
                    <a:pt x="908407" y="1533059"/>
                  </a:lnTo>
                  <a:lnTo>
                    <a:pt x="874611" y="1558123"/>
                  </a:lnTo>
                  <a:lnTo>
                    <a:pt x="839626" y="1581499"/>
                  </a:lnTo>
                  <a:lnTo>
                    <a:pt x="803536" y="1603131"/>
                  </a:lnTo>
                  <a:lnTo>
                    <a:pt x="766429" y="1622965"/>
                  </a:lnTo>
                  <a:lnTo>
                    <a:pt x="728392" y="1640955"/>
                  </a:lnTo>
                  <a:lnTo>
                    <a:pt x="689519" y="1657057"/>
                  </a:lnTo>
                  <a:lnTo>
                    <a:pt x="649903" y="1671232"/>
                  </a:lnTo>
                  <a:lnTo>
                    <a:pt x="609639" y="1683446"/>
                  </a:lnTo>
                  <a:lnTo>
                    <a:pt x="568824" y="1693669"/>
                  </a:lnTo>
                  <a:lnTo>
                    <a:pt x="527556" y="1701878"/>
                  </a:lnTo>
                  <a:lnTo>
                    <a:pt x="485936" y="1708052"/>
                  </a:lnTo>
                  <a:lnTo>
                    <a:pt x="444063" y="1712176"/>
                  </a:lnTo>
                  <a:lnTo>
                    <a:pt x="402037" y="1714241"/>
                  </a:lnTo>
                  <a:lnTo>
                    <a:pt x="380999" y="1714499"/>
                  </a:lnTo>
                  <a:close/>
                </a:path>
              </a:pathLst>
            </a:custGeom>
            <a:solidFill>
              <a:srgbClr val="4199E1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A4884FFE-A32F-9F2B-F66D-B52840FC9DED}"/>
                </a:ext>
              </a:extLst>
            </p:cNvPr>
            <p:cNvSpPr/>
            <p:nvPr/>
          </p:nvSpPr>
          <p:spPr>
            <a:xfrm>
              <a:off x="761999" y="2524124"/>
              <a:ext cx="5143500" cy="3009900"/>
            </a:xfrm>
            <a:custGeom>
              <a:avLst/>
              <a:gdLst/>
              <a:ahLst/>
              <a:cxnLst/>
              <a:rect l="l" t="t" r="r" b="b"/>
              <a:pathLst>
                <a:path w="5143500" h="3009900">
                  <a:moveTo>
                    <a:pt x="5036704" y="3009899"/>
                  </a:moveTo>
                  <a:lnTo>
                    <a:pt x="106795" y="3009899"/>
                  </a:lnTo>
                  <a:lnTo>
                    <a:pt x="99362" y="3009167"/>
                  </a:lnTo>
                  <a:lnTo>
                    <a:pt x="57038" y="2994805"/>
                  </a:lnTo>
                  <a:lnTo>
                    <a:pt x="23432" y="2965340"/>
                  </a:lnTo>
                  <a:lnTo>
                    <a:pt x="3660" y="2925258"/>
                  </a:lnTo>
                  <a:lnTo>
                    <a:pt x="0" y="2903104"/>
                  </a:lnTo>
                  <a:lnTo>
                    <a:pt x="0" y="289559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5" y="0"/>
                  </a:lnTo>
                  <a:lnTo>
                    <a:pt x="5036704" y="0"/>
                  </a:lnTo>
                  <a:lnTo>
                    <a:pt x="5079873" y="11572"/>
                  </a:lnTo>
                  <a:lnTo>
                    <a:pt x="5115328" y="38784"/>
                  </a:lnTo>
                  <a:lnTo>
                    <a:pt x="5137670" y="77492"/>
                  </a:lnTo>
                  <a:lnTo>
                    <a:pt x="5143499" y="106794"/>
                  </a:lnTo>
                  <a:lnTo>
                    <a:pt x="5143499" y="2903104"/>
                  </a:lnTo>
                  <a:lnTo>
                    <a:pt x="5131926" y="2946273"/>
                  </a:lnTo>
                  <a:lnTo>
                    <a:pt x="5104714" y="2981728"/>
                  </a:lnTo>
                  <a:lnTo>
                    <a:pt x="5066006" y="3004070"/>
                  </a:lnTo>
                  <a:lnTo>
                    <a:pt x="5044137" y="3009167"/>
                  </a:lnTo>
                  <a:lnTo>
                    <a:pt x="5036704" y="300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20B2CFBC-28C0-FBFA-08F9-19EDD408B7B7}"/>
                </a:ext>
              </a:extLst>
            </p:cNvPr>
            <p:cNvSpPr/>
            <p:nvPr/>
          </p:nvSpPr>
          <p:spPr>
            <a:xfrm>
              <a:off x="1000124" y="276224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333374" y="666749"/>
                  </a:moveTo>
                  <a:lnTo>
                    <a:pt x="292563" y="664242"/>
                  </a:lnTo>
                  <a:lnTo>
                    <a:pt x="252371" y="656759"/>
                  </a:lnTo>
                  <a:lnTo>
                    <a:pt x="213397" y="644412"/>
                  </a:lnTo>
                  <a:lnTo>
                    <a:pt x="176223" y="627385"/>
                  </a:lnTo>
                  <a:lnTo>
                    <a:pt x="141412" y="605936"/>
                  </a:lnTo>
                  <a:lnTo>
                    <a:pt x="109493" y="580390"/>
                  </a:lnTo>
                  <a:lnTo>
                    <a:pt x="80942" y="551128"/>
                  </a:lnTo>
                  <a:lnTo>
                    <a:pt x="56183" y="518588"/>
                  </a:lnTo>
                  <a:lnTo>
                    <a:pt x="35595" y="483262"/>
                  </a:lnTo>
                  <a:lnTo>
                    <a:pt x="19487" y="445685"/>
                  </a:lnTo>
                  <a:lnTo>
                    <a:pt x="8100" y="406420"/>
                  </a:lnTo>
                  <a:lnTo>
                    <a:pt x="1605" y="366051"/>
                  </a:lnTo>
                  <a:lnTo>
                    <a:pt x="0" y="333374"/>
                  </a:lnTo>
                  <a:lnTo>
                    <a:pt x="100" y="325191"/>
                  </a:lnTo>
                  <a:lnTo>
                    <a:pt x="3608" y="284458"/>
                  </a:lnTo>
                  <a:lnTo>
                    <a:pt x="12075" y="244461"/>
                  </a:lnTo>
                  <a:lnTo>
                    <a:pt x="25376" y="205797"/>
                  </a:lnTo>
                  <a:lnTo>
                    <a:pt x="43310" y="169052"/>
                  </a:lnTo>
                  <a:lnTo>
                    <a:pt x="65605" y="134783"/>
                  </a:lnTo>
                  <a:lnTo>
                    <a:pt x="91927" y="103500"/>
                  </a:lnTo>
                  <a:lnTo>
                    <a:pt x="121884" y="75672"/>
                  </a:lnTo>
                  <a:lnTo>
                    <a:pt x="155022" y="51720"/>
                  </a:lnTo>
                  <a:lnTo>
                    <a:pt x="190838" y="32007"/>
                  </a:lnTo>
                  <a:lnTo>
                    <a:pt x="228798" y="16826"/>
                  </a:lnTo>
                  <a:lnTo>
                    <a:pt x="268336" y="6405"/>
                  </a:lnTo>
                  <a:lnTo>
                    <a:pt x="308852" y="903"/>
                  </a:lnTo>
                  <a:lnTo>
                    <a:pt x="333374" y="0"/>
                  </a:lnTo>
                  <a:lnTo>
                    <a:pt x="341558" y="100"/>
                  </a:lnTo>
                  <a:lnTo>
                    <a:pt x="382291" y="3608"/>
                  </a:lnTo>
                  <a:lnTo>
                    <a:pt x="422287" y="12075"/>
                  </a:lnTo>
                  <a:lnTo>
                    <a:pt x="460951" y="25376"/>
                  </a:lnTo>
                  <a:lnTo>
                    <a:pt x="497696" y="43310"/>
                  </a:lnTo>
                  <a:lnTo>
                    <a:pt x="531966" y="65605"/>
                  </a:lnTo>
                  <a:lnTo>
                    <a:pt x="563248" y="91927"/>
                  </a:lnTo>
                  <a:lnTo>
                    <a:pt x="591077" y="121884"/>
                  </a:lnTo>
                  <a:lnTo>
                    <a:pt x="615029" y="155021"/>
                  </a:lnTo>
                  <a:lnTo>
                    <a:pt x="634742" y="190838"/>
                  </a:lnTo>
                  <a:lnTo>
                    <a:pt x="649923" y="228798"/>
                  </a:lnTo>
                  <a:lnTo>
                    <a:pt x="660344" y="268336"/>
                  </a:lnTo>
                  <a:lnTo>
                    <a:pt x="665846" y="308852"/>
                  </a:lnTo>
                  <a:lnTo>
                    <a:pt x="666749" y="333374"/>
                  </a:lnTo>
                  <a:lnTo>
                    <a:pt x="666649" y="341558"/>
                  </a:lnTo>
                  <a:lnTo>
                    <a:pt x="663141" y="382291"/>
                  </a:lnTo>
                  <a:lnTo>
                    <a:pt x="654674" y="422287"/>
                  </a:lnTo>
                  <a:lnTo>
                    <a:pt x="641373" y="460952"/>
                  </a:lnTo>
                  <a:lnTo>
                    <a:pt x="623438" y="497697"/>
                  </a:lnTo>
                  <a:lnTo>
                    <a:pt x="601144" y="531966"/>
                  </a:lnTo>
                  <a:lnTo>
                    <a:pt x="574822" y="563249"/>
                  </a:lnTo>
                  <a:lnTo>
                    <a:pt x="544865" y="591077"/>
                  </a:lnTo>
                  <a:lnTo>
                    <a:pt x="511727" y="615029"/>
                  </a:lnTo>
                  <a:lnTo>
                    <a:pt x="475911" y="634742"/>
                  </a:lnTo>
                  <a:lnTo>
                    <a:pt x="437950" y="649923"/>
                  </a:lnTo>
                  <a:lnTo>
                    <a:pt x="398413" y="660344"/>
                  </a:lnTo>
                  <a:lnTo>
                    <a:pt x="357897" y="665846"/>
                  </a:lnTo>
                  <a:lnTo>
                    <a:pt x="333374" y="6667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4">
            <a:extLst>
              <a:ext uri="{FF2B5EF4-FFF2-40B4-BE49-F238E27FC236}">
                <a16:creationId xmlns:a16="http://schemas.microsoft.com/office/drawing/2014/main" id="{37566918-3E7E-FF5E-85FD-89CFC497C1E8}"/>
              </a:ext>
            </a:extLst>
          </p:cNvPr>
          <p:cNvSpPr txBox="1"/>
          <p:nvPr/>
        </p:nvSpPr>
        <p:spPr>
          <a:xfrm>
            <a:off x="1797050" y="2886808"/>
            <a:ext cx="2658626" cy="3539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200" b="1" spc="-155" dirty="0">
                <a:solidFill>
                  <a:schemeClr val="accent1">
                    <a:lumMod val="50000"/>
                  </a:schemeClr>
                </a:solidFill>
                <a:latin typeface="Montserrat SemiBold"/>
                <a:cs typeface="Montserrat SemiBold"/>
              </a:rPr>
              <a:t>Prajapati Maunish</a:t>
            </a:r>
            <a:endParaRPr sz="2200" dirty="0">
              <a:solidFill>
                <a:schemeClr val="accent1">
                  <a:lumMod val="50000"/>
                </a:schemeClr>
              </a:solidFill>
              <a:latin typeface="Montserrat SemiBold"/>
              <a:cs typeface="Montserrat SemiBold"/>
            </a:endParaRPr>
          </a:p>
        </p:txBody>
      </p:sp>
      <p:grpSp>
        <p:nvGrpSpPr>
          <p:cNvPr id="32" name="object 26">
            <a:extLst>
              <a:ext uri="{FF2B5EF4-FFF2-40B4-BE49-F238E27FC236}">
                <a16:creationId xmlns:a16="http://schemas.microsoft.com/office/drawing/2014/main" id="{362D65F6-5862-8D7E-D102-0C0A4B4AF4D2}"/>
              </a:ext>
            </a:extLst>
          </p:cNvPr>
          <p:cNvGrpSpPr/>
          <p:nvPr/>
        </p:nvGrpSpPr>
        <p:grpSpPr>
          <a:xfrm>
            <a:off x="6285228" y="2533082"/>
            <a:ext cx="5143500" cy="3381337"/>
            <a:chOff x="6286498" y="2524124"/>
            <a:chExt cx="5143500" cy="3009900"/>
          </a:xfrm>
        </p:grpSpPr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65FB77EE-EB18-8999-5142-B16B31B0E899}"/>
                </a:ext>
              </a:extLst>
            </p:cNvPr>
            <p:cNvSpPr/>
            <p:nvPr/>
          </p:nvSpPr>
          <p:spPr>
            <a:xfrm>
              <a:off x="6286498" y="2524124"/>
              <a:ext cx="5143500" cy="3009900"/>
            </a:xfrm>
            <a:custGeom>
              <a:avLst/>
              <a:gdLst/>
              <a:ahLst/>
              <a:cxnLst/>
              <a:rect l="l" t="t" r="r" b="b"/>
              <a:pathLst>
                <a:path w="5143500" h="3009900">
                  <a:moveTo>
                    <a:pt x="5036705" y="3009899"/>
                  </a:moveTo>
                  <a:lnTo>
                    <a:pt x="106795" y="3009899"/>
                  </a:lnTo>
                  <a:lnTo>
                    <a:pt x="99361" y="3009167"/>
                  </a:lnTo>
                  <a:lnTo>
                    <a:pt x="57038" y="2994805"/>
                  </a:lnTo>
                  <a:lnTo>
                    <a:pt x="23432" y="2965340"/>
                  </a:lnTo>
                  <a:lnTo>
                    <a:pt x="3660" y="2925258"/>
                  </a:lnTo>
                  <a:lnTo>
                    <a:pt x="0" y="2903104"/>
                  </a:lnTo>
                  <a:lnTo>
                    <a:pt x="0" y="2895599"/>
                  </a:lnTo>
                  <a:lnTo>
                    <a:pt x="0" y="106794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2" y="5828"/>
                  </a:lnTo>
                  <a:lnTo>
                    <a:pt x="106795" y="0"/>
                  </a:lnTo>
                  <a:lnTo>
                    <a:pt x="5036705" y="0"/>
                  </a:lnTo>
                  <a:lnTo>
                    <a:pt x="5079872" y="11572"/>
                  </a:lnTo>
                  <a:lnTo>
                    <a:pt x="5115328" y="38784"/>
                  </a:lnTo>
                  <a:lnTo>
                    <a:pt x="5137670" y="77492"/>
                  </a:lnTo>
                  <a:lnTo>
                    <a:pt x="5143499" y="106794"/>
                  </a:lnTo>
                  <a:lnTo>
                    <a:pt x="5143499" y="2903104"/>
                  </a:lnTo>
                  <a:lnTo>
                    <a:pt x="5131925" y="2946273"/>
                  </a:lnTo>
                  <a:lnTo>
                    <a:pt x="5104714" y="2981728"/>
                  </a:lnTo>
                  <a:lnTo>
                    <a:pt x="5066006" y="3004070"/>
                  </a:lnTo>
                  <a:lnTo>
                    <a:pt x="5044137" y="3009167"/>
                  </a:lnTo>
                  <a:lnTo>
                    <a:pt x="5036705" y="300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72BA5C51-CB36-8D59-4B60-9A0D6ECF5523}"/>
                </a:ext>
              </a:extLst>
            </p:cNvPr>
            <p:cNvSpPr/>
            <p:nvPr/>
          </p:nvSpPr>
          <p:spPr>
            <a:xfrm>
              <a:off x="6524624" y="276224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333374" y="666749"/>
                  </a:moveTo>
                  <a:lnTo>
                    <a:pt x="292563" y="664242"/>
                  </a:lnTo>
                  <a:lnTo>
                    <a:pt x="252371" y="656759"/>
                  </a:lnTo>
                  <a:lnTo>
                    <a:pt x="213396" y="644412"/>
                  </a:lnTo>
                  <a:lnTo>
                    <a:pt x="176222" y="627385"/>
                  </a:lnTo>
                  <a:lnTo>
                    <a:pt x="141412" y="605936"/>
                  </a:lnTo>
                  <a:lnTo>
                    <a:pt x="109493" y="580390"/>
                  </a:lnTo>
                  <a:lnTo>
                    <a:pt x="80941" y="551128"/>
                  </a:lnTo>
                  <a:lnTo>
                    <a:pt x="56182" y="518588"/>
                  </a:lnTo>
                  <a:lnTo>
                    <a:pt x="35595" y="483262"/>
                  </a:lnTo>
                  <a:lnTo>
                    <a:pt x="19487" y="445685"/>
                  </a:lnTo>
                  <a:lnTo>
                    <a:pt x="8099" y="406420"/>
                  </a:lnTo>
                  <a:lnTo>
                    <a:pt x="1605" y="366051"/>
                  </a:lnTo>
                  <a:lnTo>
                    <a:pt x="0" y="333374"/>
                  </a:lnTo>
                  <a:lnTo>
                    <a:pt x="100" y="325191"/>
                  </a:lnTo>
                  <a:lnTo>
                    <a:pt x="3607" y="284458"/>
                  </a:lnTo>
                  <a:lnTo>
                    <a:pt x="12074" y="244461"/>
                  </a:lnTo>
                  <a:lnTo>
                    <a:pt x="25376" y="205797"/>
                  </a:lnTo>
                  <a:lnTo>
                    <a:pt x="43310" y="169052"/>
                  </a:lnTo>
                  <a:lnTo>
                    <a:pt x="65604" y="134783"/>
                  </a:lnTo>
                  <a:lnTo>
                    <a:pt x="91926" y="103500"/>
                  </a:lnTo>
                  <a:lnTo>
                    <a:pt x="121883" y="75672"/>
                  </a:lnTo>
                  <a:lnTo>
                    <a:pt x="155021" y="51720"/>
                  </a:lnTo>
                  <a:lnTo>
                    <a:pt x="190838" y="32007"/>
                  </a:lnTo>
                  <a:lnTo>
                    <a:pt x="228798" y="16826"/>
                  </a:lnTo>
                  <a:lnTo>
                    <a:pt x="268335" y="6405"/>
                  </a:lnTo>
                  <a:lnTo>
                    <a:pt x="308852" y="903"/>
                  </a:lnTo>
                  <a:lnTo>
                    <a:pt x="333374" y="0"/>
                  </a:lnTo>
                  <a:lnTo>
                    <a:pt x="341558" y="100"/>
                  </a:lnTo>
                  <a:lnTo>
                    <a:pt x="382291" y="3608"/>
                  </a:lnTo>
                  <a:lnTo>
                    <a:pt x="422287" y="12075"/>
                  </a:lnTo>
                  <a:lnTo>
                    <a:pt x="460950" y="25376"/>
                  </a:lnTo>
                  <a:lnTo>
                    <a:pt x="497696" y="43310"/>
                  </a:lnTo>
                  <a:lnTo>
                    <a:pt x="531965" y="65605"/>
                  </a:lnTo>
                  <a:lnTo>
                    <a:pt x="563248" y="91927"/>
                  </a:lnTo>
                  <a:lnTo>
                    <a:pt x="591077" y="121884"/>
                  </a:lnTo>
                  <a:lnTo>
                    <a:pt x="615028" y="155021"/>
                  </a:lnTo>
                  <a:lnTo>
                    <a:pt x="634741" y="190838"/>
                  </a:lnTo>
                  <a:lnTo>
                    <a:pt x="649922" y="228798"/>
                  </a:lnTo>
                  <a:lnTo>
                    <a:pt x="660343" y="268336"/>
                  </a:lnTo>
                  <a:lnTo>
                    <a:pt x="665846" y="308852"/>
                  </a:lnTo>
                  <a:lnTo>
                    <a:pt x="666749" y="333374"/>
                  </a:lnTo>
                  <a:lnTo>
                    <a:pt x="666649" y="341558"/>
                  </a:lnTo>
                  <a:lnTo>
                    <a:pt x="663142" y="382291"/>
                  </a:lnTo>
                  <a:lnTo>
                    <a:pt x="654674" y="422287"/>
                  </a:lnTo>
                  <a:lnTo>
                    <a:pt x="641372" y="460952"/>
                  </a:lnTo>
                  <a:lnTo>
                    <a:pt x="623438" y="497697"/>
                  </a:lnTo>
                  <a:lnTo>
                    <a:pt x="601143" y="531966"/>
                  </a:lnTo>
                  <a:lnTo>
                    <a:pt x="574822" y="563249"/>
                  </a:lnTo>
                  <a:lnTo>
                    <a:pt x="544864" y="591077"/>
                  </a:lnTo>
                  <a:lnTo>
                    <a:pt x="511727" y="615029"/>
                  </a:lnTo>
                  <a:lnTo>
                    <a:pt x="475910" y="634742"/>
                  </a:lnTo>
                  <a:lnTo>
                    <a:pt x="437950" y="649923"/>
                  </a:lnTo>
                  <a:lnTo>
                    <a:pt x="398412" y="660344"/>
                  </a:lnTo>
                  <a:lnTo>
                    <a:pt x="357897" y="665846"/>
                  </a:lnTo>
                  <a:lnTo>
                    <a:pt x="333374" y="6667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29">
            <a:extLst>
              <a:ext uri="{FF2B5EF4-FFF2-40B4-BE49-F238E27FC236}">
                <a16:creationId xmlns:a16="http://schemas.microsoft.com/office/drawing/2014/main" id="{82A0BAF9-7801-AFC8-E35D-1E096AB45768}"/>
              </a:ext>
            </a:extLst>
          </p:cNvPr>
          <p:cNvSpPr txBox="1"/>
          <p:nvPr/>
        </p:nvSpPr>
        <p:spPr>
          <a:xfrm>
            <a:off x="1051876" y="2910874"/>
            <a:ext cx="53657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spc="-75" dirty="0">
                <a:solidFill>
                  <a:srgbClr val="FFFFFF"/>
                </a:solidFill>
                <a:latin typeface="Montserrat"/>
                <a:cs typeface="Montserrat"/>
              </a:rPr>
              <a:t>PM</a:t>
            </a:r>
            <a:endParaRPr sz="2500" dirty="0">
              <a:latin typeface="Montserrat"/>
              <a:cs typeface="Montserrat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C472F8AE-436F-6055-2A03-FADC1CA70BD9}"/>
              </a:ext>
            </a:extLst>
          </p:cNvPr>
          <p:cNvSpPr txBox="1"/>
          <p:nvPr/>
        </p:nvSpPr>
        <p:spPr>
          <a:xfrm>
            <a:off x="7321550" y="2886807"/>
            <a:ext cx="2326005" cy="363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200" b="1" spc="-160" dirty="0">
                <a:solidFill>
                  <a:schemeClr val="accent1">
                    <a:lumMod val="50000"/>
                  </a:schemeClr>
                </a:solidFill>
                <a:latin typeface="Montserrat SemiBold"/>
                <a:cs typeface="Montserrat SemiBold"/>
              </a:rPr>
              <a:t>Lathiya </a:t>
            </a:r>
            <a:r>
              <a:rPr lang="en-US" sz="2200" b="1" spc="-5" dirty="0">
                <a:solidFill>
                  <a:schemeClr val="accent1">
                    <a:lumMod val="50000"/>
                  </a:schemeClr>
                </a:solidFill>
                <a:latin typeface="Montserrat SemiBold"/>
                <a:cs typeface="Montserrat SemiBold"/>
              </a:rPr>
              <a:t>Dhruv</a:t>
            </a:r>
            <a:r>
              <a:rPr sz="2200" b="1" spc="-155" dirty="0">
                <a:solidFill>
                  <a:schemeClr val="accent1">
                    <a:lumMod val="50000"/>
                  </a:schemeClr>
                </a:solidFill>
                <a:latin typeface="Montserrat SemiBold"/>
                <a:cs typeface="Montserrat SemiBold"/>
              </a:rPr>
              <a:t>ish</a:t>
            </a:r>
            <a:endParaRPr sz="2200" dirty="0">
              <a:solidFill>
                <a:schemeClr val="accent1">
                  <a:lumMod val="50000"/>
                </a:schemeClr>
              </a:solidFill>
              <a:latin typeface="Montserrat SemiBold"/>
              <a:cs typeface="Montserrat SemiBold"/>
            </a:endParaRPr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FBD9A52B-6192-C2F7-3E88-BAE14ACD78F0}"/>
              </a:ext>
            </a:extLst>
          </p:cNvPr>
          <p:cNvSpPr/>
          <p:nvPr/>
        </p:nvSpPr>
        <p:spPr>
          <a:xfrm>
            <a:off x="0" y="6808361"/>
            <a:ext cx="12192000" cy="49637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FF9807-63C6-7239-B0D2-A12229F95745}"/>
              </a:ext>
            </a:extLst>
          </p:cNvPr>
          <p:cNvSpPr txBox="1"/>
          <p:nvPr/>
        </p:nvSpPr>
        <p:spPr>
          <a:xfrm>
            <a:off x="6558278" y="2834918"/>
            <a:ext cx="798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LD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6B2DB36-AAD1-B1A2-76B5-6ABD07DCE2CD}"/>
              </a:ext>
            </a:extLst>
          </p:cNvPr>
          <p:cNvSpPr txBox="1"/>
          <p:nvPr/>
        </p:nvSpPr>
        <p:spPr>
          <a:xfrm>
            <a:off x="1000124" y="3578942"/>
            <a:ext cx="47025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Stock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Customer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Documentation &amp; presentation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36B8846-A4D1-4010-DC98-B8A453417868}"/>
              </a:ext>
            </a:extLst>
          </p:cNvPr>
          <p:cNvSpPr txBox="1"/>
          <p:nvPr/>
        </p:nvSpPr>
        <p:spPr>
          <a:xfrm>
            <a:off x="6371303" y="3637935"/>
            <a:ext cx="48618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Login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Inquiry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Attendance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Weblink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Stock &amp; payment alerts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Light &amp; Dark mode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73426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C3C2C-AE7E-3AB8-34AE-6B64A46E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AED4871-689F-4C4B-5397-6FE37BFFD0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E021ABD-D0FE-64F5-E3A9-F2A159631E3C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B48C054-FA69-09EA-6A65-542291083756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C198575F-0A16-737D-9EA3-8D8806BE31F7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33A9934-CA29-E7E5-41E1-C6D4EC9ED45A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0321C5CB-71C7-A20A-A104-D02F41AE6873}"/>
              </a:ext>
            </a:extLst>
          </p:cNvPr>
          <p:cNvSpPr/>
          <p:nvPr/>
        </p:nvSpPr>
        <p:spPr>
          <a:xfrm>
            <a:off x="-63" y="6581332"/>
            <a:ext cx="12192000" cy="285750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3A4027F9-F07F-B024-63F3-14FDFF8454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0C45D649-64FC-E495-86CC-2F71DD129E51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C40CC429-8182-20CF-8D4F-0C2FFE808ADD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4E95B9D3-99F8-D44F-8A65-29EBEC3B31FC}"/>
                </a:ext>
              </a:extLst>
            </p:cNvPr>
            <p:cNvSpPr/>
            <p:nvPr/>
          </p:nvSpPr>
          <p:spPr>
            <a:xfrm>
              <a:off x="761999" y="1142999"/>
              <a:ext cx="5534025" cy="28575"/>
            </a:xfrm>
            <a:custGeom>
              <a:avLst/>
              <a:gdLst/>
              <a:ahLst/>
              <a:cxnLst/>
              <a:rect l="l" t="t" r="r" b="b"/>
              <a:pathLst>
                <a:path w="5534025" h="28575">
                  <a:moveTo>
                    <a:pt x="5534024" y="28574"/>
                  </a:moveTo>
                  <a:lnTo>
                    <a:pt x="0" y="28574"/>
                  </a:lnTo>
                  <a:lnTo>
                    <a:pt x="0" y="0"/>
                  </a:lnTo>
                  <a:lnTo>
                    <a:pt x="5534024" y="0"/>
                  </a:lnTo>
                  <a:lnTo>
                    <a:pt x="5534024" y="28574"/>
                  </a:lnTo>
                  <a:close/>
                </a:path>
              </a:pathLst>
            </a:custGeom>
            <a:solidFill>
              <a:srgbClr val="419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84BFDBE0-BC8A-6BE9-FE28-2EA4E0FCBFEC}"/>
              </a:ext>
            </a:extLst>
          </p:cNvPr>
          <p:cNvSpPr txBox="1">
            <a:spLocks/>
          </p:cNvSpPr>
          <p:nvPr/>
        </p:nvSpPr>
        <p:spPr>
          <a:xfrm>
            <a:off x="690540" y="407386"/>
            <a:ext cx="9715095" cy="54566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120">
              <a:lnSpc>
                <a:spcPct val="100000"/>
              </a:lnSpc>
              <a:spcBef>
                <a:spcPts val="114"/>
              </a:spcBef>
            </a:pPr>
            <a:r>
              <a:rPr lang="en-IN" sz="3450" b="1" spc="-34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Admin</a:t>
            </a:r>
            <a:r>
              <a:rPr lang="en-IN" sz="3450" b="1" spc="-13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450" b="1" spc="-295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Modules</a:t>
            </a:r>
            <a:r>
              <a:rPr lang="en-IN" sz="3450" b="1" spc="-114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450" b="1" spc="-35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Breakdown</a:t>
            </a:r>
            <a:endParaRPr lang="en-IN" sz="3450" b="1" dirty="0">
              <a:solidFill>
                <a:schemeClr val="accent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CBACFA4-3BF4-4412-A4A0-72F889A467C2}"/>
              </a:ext>
            </a:extLst>
          </p:cNvPr>
          <p:cNvSpPr txBox="1"/>
          <p:nvPr/>
        </p:nvSpPr>
        <p:spPr>
          <a:xfrm>
            <a:off x="749299" y="1309890"/>
            <a:ext cx="10001885" cy="7914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95"/>
              </a:spcBef>
            </a:pPr>
            <a:r>
              <a:rPr sz="2400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The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Textile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2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Management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14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System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8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consists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8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of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6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13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2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key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admin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modules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that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provide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7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comprehensive </a:t>
            </a:r>
            <a:r>
              <a:rPr sz="2400" spc="-9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control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over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6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all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textile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business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operations:</a:t>
            </a:r>
            <a:endParaRPr sz="2400" dirty="0">
              <a:solidFill>
                <a:schemeClr val="accent1">
                  <a:lumMod val="75000"/>
                </a:schemeClr>
              </a:solidFill>
              <a:cs typeface="Montserrat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98E4089D-2CDC-6D69-E31E-54A9B579D3B4}"/>
              </a:ext>
            </a:extLst>
          </p:cNvPr>
          <p:cNvGrpSpPr/>
          <p:nvPr/>
        </p:nvGrpSpPr>
        <p:grpSpPr>
          <a:xfrm>
            <a:off x="769143" y="2352674"/>
            <a:ext cx="7489825" cy="2312035"/>
            <a:chOff x="769143" y="2352674"/>
            <a:chExt cx="7489825" cy="2312035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4DAE0EE1-30DC-FD8E-B3B1-377F02652AF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956" y="2352674"/>
              <a:ext cx="166687" cy="190499"/>
            </a:xfrm>
            <a:prstGeom prst="rect">
              <a:avLst/>
            </a:prstGeom>
          </p:spPr>
        </p:pic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34FA7DF-6FD0-7E0E-7C71-D8D44FD835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074" y="2364581"/>
              <a:ext cx="190499" cy="166687"/>
            </a:xfrm>
            <a:prstGeom prst="rect">
              <a:avLst/>
            </a:prstGeom>
          </p:spPr>
        </p:pic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91EAA341-CA27-7F86-F78D-173E5B3281F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9360" y="2356484"/>
              <a:ext cx="229028" cy="182880"/>
            </a:xfrm>
            <a:prstGeom prst="rect">
              <a:avLst/>
            </a:prstGeom>
          </p:spPr>
        </p:pic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859F4356-D44D-B62F-735F-BFD1D879504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049" y="3068575"/>
              <a:ext cx="190533" cy="168399"/>
            </a:xfrm>
            <a:prstGeom prst="rect">
              <a:avLst/>
            </a:prstGeom>
          </p:spPr>
        </p:pic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5997E001-2C52-91C7-BA87-03885842237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1024" y="3061941"/>
              <a:ext cx="228600" cy="182272"/>
            </a:xfrm>
            <a:prstGeom prst="rect">
              <a:avLst/>
            </a:prstGeom>
          </p:spPr>
        </p:pic>
        <p:pic>
          <p:nvPicPr>
            <p:cNvPr id="20" name="object 14">
              <a:extLst>
                <a:ext uri="{FF2B5EF4-FFF2-40B4-BE49-F238E27FC236}">
                  <a16:creationId xmlns:a16="http://schemas.microsoft.com/office/drawing/2014/main" id="{CB5708F9-380D-E6F5-4826-2341F17441C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9574" y="3061334"/>
              <a:ext cx="228600" cy="182880"/>
            </a:xfrm>
            <a:prstGeom prst="rect">
              <a:avLst/>
            </a:prstGeom>
          </p:spPr>
        </p:pic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E043F138-5069-B99B-ABAD-A5C774841E5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862" y="3771899"/>
              <a:ext cx="142874" cy="190499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B7FF9423-58B1-72C2-2976-7151D687038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0074" y="3771899"/>
              <a:ext cx="190499" cy="190499"/>
            </a:xfrm>
            <a:prstGeom prst="rect">
              <a:avLst/>
            </a:prstGeom>
          </p:spPr>
        </p:pic>
        <p:pic>
          <p:nvPicPr>
            <p:cNvPr id="23" name="object 17">
              <a:extLst>
                <a:ext uri="{FF2B5EF4-FFF2-40B4-BE49-F238E27FC236}">
                  <a16:creationId xmlns:a16="http://schemas.microsoft.com/office/drawing/2014/main" id="{9F4DE135-E187-528E-2F8B-A940F3980F5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9574" y="3775709"/>
              <a:ext cx="223362" cy="182844"/>
            </a:xfrm>
            <a:prstGeom prst="rect">
              <a:avLst/>
            </a:prstGeom>
          </p:spPr>
        </p:pic>
        <p:pic>
          <p:nvPicPr>
            <p:cNvPr id="24" name="object 18">
              <a:extLst>
                <a:ext uri="{FF2B5EF4-FFF2-40B4-BE49-F238E27FC236}">
                  <a16:creationId xmlns:a16="http://schemas.microsoft.com/office/drawing/2014/main" id="{A5242A67-ABCE-ECDA-EACA-5782DEDAB2A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9143" y="4498711"/>
              <a:ext cx="214312" cy="165625"/>
            </a:xfrm>
            <a:prstGeom prst="rect">
              <a:avLst/>
            </a:prstGeom>
          </p:spPr>
        </p:pic>
      </p:grpSp>
      <p:sp>
        <p:nvSpPr>
          <p:cNvPr id="25" name="object 19">
            <a:extLst>
              <a:ext uri="{FF2B5EF4-FFF2-40B4-BE49-F238E27FC236}">
                <a16:creationId xmlns:a16="http://schemas.microsoft.com/office/drawing/2014/main" id="{7E8FBA34-AEE2-0CFA-323E-AD796DAEBABF}"/>
              </a:ext>
            </a:extLst>
          </p:cNvPr>
          <p:cNvSpPr txBox="1"/>
          <p:nvPr/>
        </p:nvSpPr>
        <p:spPr>
          <a:xfrm>
            <a:off x="1092200" y="2263370"/>
            <a:ext cx="243205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95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Montserrat Medium"/>
              </a:rPr>
              <a:t>User</a:t>
            </a:r>
            <a:r>
              <a:rPr sz="1650" b="1" spc="-25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Montserrat Medium"/>
              </a:rPr>
              <a:t> </a:t>
            </a:r>
            <a:r>
              <a:rPr sz="1650" b="1" spc="-2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Montserrat Medium"/>
              </a:rPr>
              <a:t>Authentication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Secure</a:t>
            </a:r>
            <a:r>
              <a:rPr sz="1300" spc="-1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60" dirty="0">
                <a:solidFill>
                  <a:srgbClr val="4A5467"/>
                </a:solidFill>
                <a:latin typeface="Montserrat"/>
                <a:cs typeface="Montserrat"/>
              </a:rPr>
              <a:t>login</a:t>
            </a:r>
            <a:r>
              <a:rPr sz="1300" spc="-1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and</a:t>
            </a:r>
            <a:r>
              <a:rPr sz="1300" spc="-1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70" dirty="0">
                <a:solidFill>
                  <a:srgbClr val="4A5467"/>
                </a:solidFill>
                <a:latin typeface="Montserrat"/>
                <a:cs typeface="Montserrat"/>
              </a:rPr>
              <a:t>access</a:t>
            </a:r>
            <a:r>
              <a:rPr sz="1300" spc="-1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40" dirty="0">
                <a:solidFill>
                  <a:srgbClr val="4A5467"/>
                </a:solidFill>
                <a:latin typeface="Montserrat"/>
                <a:cs typeface="Montserrat"/>
              </a:rPr>
              <a:t>control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7487C7A7-37DF-2F2C-72B3-73C640EAC068}"/>
              </a:ext>
            </a:extLst>
          </p:cNvPr>
          <p:cNvSpPr txBox="1"/>
          <p:nvPr/>
        </p:nvSpPr>
        <p:spPr>
          <a:xfrm>
            <a:off x="4724350" y="2263370"/>
            <a:ext cx="1959610" cy="5309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1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Montserrat Medium"/>
              </a:rPr>
              <a:t>Dashboard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60" dirty="0">
                <a:solidFill>
                  <a:srgbClr val="4A5467"/>
                </a:solidFill>
                <a:latin typeface="Montserrat"/>
                <a:cs typeface="Montserrat"/>
              </a:rPr>
              <a:t>Sales</a:t>
            </a:r>
            <a:r>
              <a:rPr sz="1300" spc="-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metrics</a:t>
            </a:r>
            <a:r>
              <a:rPr sz="130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and</a:t>
            </a:r>
            <a:r>
              <a:rPr sz="130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lang="en-US" sz="1300" spc="-45" dirty="0">
                <a:solidFill>
                  <a:srgbClr val="4A5467"/>
                </a:solidFill>
                <a:latin typeface="Montserrat"/>
                <a:cs typeface="Montserrat"/>
              </a:rPr>
              <a:t>KPIs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938CB0B0-2C4A-10E9-4EB5-379103139957}"/>
              </a:ext>
            </a:extLst>
          </p:cNvPr>
          <p:cNvSpPr txBox="1"/>
          <p:nvPr/>
        </p:nvSpPr>
        <p:spPr>
          <a:xfrm>
            <a:off x="8356500" y="2263370"/>
            <a:ext cx="232029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Products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Add/edit/delete/view</a:t>
            </a:r>
            <a:r>
              <a:rPr sz="1300" spc="9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55" dirty="0">
                <a:solidFill>
                  <a:srgbClr val="4A5467"/>
                </a:solidFill>
                <a:latin typeface="Montserrat"/>
                <a:cs typeface="Montserrat"/>
              </a:rPr>
              <a:t>products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9D5A29A-16C8-0EC8-643D-B0265F732785}"/>
              </a:ext>
            </a:extLst>
          </p:cNvPr>
          <p:cNvSpPr txBox="1"/>
          <p:nvPr/>
        </p:nvSpPr>
        <p:spPr>
          <a:xfrm>
            <a:off x="1092200" y="2968220"/>
            <a:ext cx="1777364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Categories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Product</a:t>
            </a:r>
            <a:r>
              <a:rPr sz="1300" spc="2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55" dirty="0">
                <a:solidFill>
                  <a:srgbClr val="4A5467"/>
                </a:solidFill>
                <a:latin typeface="Montserrat"/>
                <a:cs typeface="Montserrat"/>
              </a:rPr>
              <a:t>categorization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0F38C5D6-5D98-E5F4-BA7E-8BB0CB04AD45}"/>
              </a:ext>
            </a:extLst>
          </p:cNvPr>
          <p:cNvSpPr txBox="1"/>
          <p:nvPr/>
        </p:nvSpPr>
        <p:spPr>
          <a:xfrm>
            <a:off x="4724350" y="2968220"/>
            <a:ext cx="184531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Stock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Inventory</a:t>
            </a:r>
            <a:r>
              <a:rPr sz="1300" spc="-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management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4BD6F9B9-7B94-F481-7510-E3530E881235}"/>
              </a:ext>
            </a:extLst>
          </p:cNvPr>
          <p:cNvSpPr txBox="1"/>
          <p:nvPr/>
        </p:nvSpPr>
        <p:spPr>
          <a:xfrm>
            <a:off x="8356500" y="2968220"/>
            <a:ext cx="1722755" cy="73096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Customer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Customer</a:t>
            </a:r>
            <a:r>
              <a:rPr sz="1300" spc="-1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lang="en-US" sz="1300" spc="-50" dirty="0">
                <a:solidFill>
                  <a:srgbClr val="4A5467"/>
                </a:solidFill>
                <a:latin typeface="Montserrat"/>
                <a:cs typeface="Montserrat"/>
              </a:rPr>
              <a:t>Information&amp; record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06797D16-809F-D588-079E-19E898DBE3B3}"/>
              </a:ext>
            </a:extLst>
          </p:cNvPr>
          <p:cNvSpPr txBox="1"/>
          <p:nvPr/>
        </p:nvSpPr>
        <p:spPr>
          <a:xfrm>
            <a:off x="1092200" y="3682594"/>
            <a:ext cx="208407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Invoice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80" dirty="0">
                <a:solidFill>
                  <a:srgbClr val="4A5467"/>
                </a:solidFill>
                <a:latin typeface="Montserrat"/>
                <a:cs typeface="Montserrat"/>
              </a:rPr>
              <a:t>Generate</a:t>
            </a:r>
            <a:r>
              <a:rPr sz="1300" spc="1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and</a:t>
            </a:r>
            <a:r>
              <a:rPr sz="1300" spc="2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85" dirty="0">
                <a:solidFill>
                  <a:srgbClr val="4A5467"/>
                </a:solidFill>
                <a:latin typeface="Montserrat"/>
                <a:cs typeface="Montserrat"/>
              </a:rPr>
              <a:t>manage</a:t>
            </a:r>
            <a:r>
              <a:rPr sz="1300" spc="1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10" dirty="0">
                <a:solidFill>
                  <a:srgbClr val="4A5467"/>
                </a:solidFill>
                <a:latin typeface="Montserrat"/>
                <a:cs typeface="Montserrat"/>
              </a:rPr>
              <a:t>bills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27DC6C0A-87FD-63E6-7519-83F1DF806A57}"/>
              </a:ext>
            </a:extLst>
          </p:cNvPr>
          <p:cNvSpPr txBox="1"/>
          <p:nvPr/>
        </p:nvSpPr>
        <p:spPr>
          <a:xfrm>
            <a:off x="4724350" y="3682594"/>
            <a:ext cx="198628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Inquiry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Customer</a:t>
            </a:r>
            <a:r>
              <a:rPr sz="1300" spc="-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70" dirty="0">
                <a:solidFill>
                  <a:srgbClr val="4A5467"/>
                </a:solidFill>
                <a:latin typeface="Montserrat"/>
                <a:cs typeface="Montserrat"/>
              </a:rPr>
              <a:t>query</a:t>
            </a:r>
            <a:r>
              <a:rPr sz="1300" spc="-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50" dirty="0">
                <a:solidFill>
                  <a:srgbClr val="4A5467"/>
                </a:solidFill>
                <a:latin typeface="Montserrat"/>
                <a:cs typeface="Montserrat"/>
              </a:rPr>
              <a:t>handling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F79FC8ED-0835-E9C8-B9B7-77C583754FFF}"/>
              </a:ext>
            </a:extLst>
          </p:cNvPr>
          <p:cNvSpPr txBox="1"/>
          <p:nvPr/>
        </p:nvSpPr>
        <p:spPr>
          <a:xfrm>
            <a:off x="8356500" y="3682594"/>
            <a:ext cx="1831975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95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User</a:t>
            </a:r>
            <a:r>
              <a:rPr sz="1650" b="1" spc="-25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 </a:t>
            </a:r>
            <a:r>
              <a:rPr sz="1650" b="1" spc="-105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Management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60" dirty="0">
                <a:solidFill>
                  <a:srgbClr val="4A5467"/>
                </a:solidFill>
                <a:latin typeface="Montserrat"/>
                <a:cs typeface="Montserrat"/>
              </a:rPr>
              <a:t>Staff</a:t>
            </a:r>
            <a:r>
              <a:rPr sz="130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70" dirty="0">
                <a:solidFill>
                  <a:srgbClr val="4A5467"/>
                </a:solidFill>
                <a:latin typeface="Montserrat"/>
                <a:cs typeface="Montserrat"/>
              </a:rPr>
              <a:t>access</a:t>
            </a:r>
            <a:r>
              <a:rPr sz="130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10" dirty="0">
                <a:solidFill>
                  <a:srgbClr val="4A5467"/>
                </a:solidFill>
                <a:latin typeface="Montserrat"/>
                <a:cs typeface="Montserrat"/>
              </a:rPr>
              <a:t>control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BC429575-F6CE-C764-AF03-60257D6CD2A7}"/>
              </a:ext>
            </a:extLst>
          </p:cNvPr>
          <p:cNvSpPr txBox="1"/>
          <p:nvPr/>
        </p:nvSpPr>
        <p:spPr>
          <a:xfrm>
            <a:off x="1092200" y="4396969"/>
            <a:ext cx="178308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Payment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Transaction</a:t>
            </a:r>
            <a:r>
              <a:rPr sz="1300" spc="-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55" dirty="0">
                <a:solidFill>
                  <a:srgbClr val="4A5467"/>
                </a:solidFill>
                <a:latin typeface="Montserrat"/>
                <a:cs typeface="Montserrat"/>
              </a:rPr>
              <a:t>processing</a:t>
            </a:r>
            <a:endParaRPr sz="1300" dirty="0">
              <a:latin typeface="Montserrat"/>
              <a:cs typeface="Montserrat"/>
            </a:endParaRPr>
          </a:p>
        </p:txBody>
      </p:sp>
      <p:grpSp>
        <p:nvGrpSpPr>
          <p:cNvPr id="35" name="object 29">
            <a:extLst>
              <a:ext uri="{FF2B5EF4-FFF2-40B4-BE49-F238E27FC236}">
                <a16:creationId xmlns:a16="http://schemas.microsoft.com/office/drawing/2014/main" id="{57AD8BDB-B510-E447-09C2-D869059D9750}"/>
              </a:ext>
            </a:extLst>
          </p:cNvPr>
          <p:cNvGrpSpPr/>
          <p:nvPr/>
        </p:nvGrpSpPr>
        <p:grpSpPr>
          <a:xfrm>
            <a:off x="781049" y="4486275"/>
            <a:ext cx="7470775" cy="904875"/>
            <a:chOff x="781049" y="4486275"/>
            <a:chExt cx="7470775" cy="904875"/>
          </a:xfrm>
        </p:grpSpPr>
        <p:pic>
          <p:nvPicPr>
            <p:cNvPr id="36" name="object 30">
              <a:extLst>
                <a:ext uri="{FF2B5EF4-FFF2-40B4-BE49-F238E27FC236}">
                  <a16:creationId xmlns:a16="http://schemas.microsoft.com/office/drawing/2014/main" id="{FB17129C-86A2-6E4D-494E-C1AABC01C38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21981" y="4486275"/>
              <a:ext cx="166687" cy="190499"/>
            </a:xfrm>
            <a:prstGeom prst="rect">
              <a:avLst/>
            </a:prstGeom>
          </p:spPr>
        </p:pic>
        <p:pic>
          <p:nvPicPr>
            <p:cNvPr id="37" name="object 31">
              <a:extLst>
                <a:ext uri="{FF2B5EF4-FFF2-40B4-BE49-F238E27FC236}">
                  <a16:creationId xmlns:a16="http://schemas.microsoft.com/office/drawing/2014/main" id="{057BD8F0-719B-AD26-1CB3-AF07C047DCA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5944" y="4497706"/>
              <a:ext cx="215860" cy="167637"/>
            </a:xfrm>
            <a:prstGeom prst="rect">
              <a:avLst/>
            </a:prstGeom>
          </p:spPr>
        </p:pic>
        <p:pic>
          <p:nvPicPr>
            <p:cNvPr id="38" name="object 32">
              <a:extLst>
                <a:ext uri="{FF2B5EF4-FFF2-40B4-BE49-F238E27FC236}">
                  <a16:creationId xmlns:a16="http://schemas.microsoft.com/office/drawing/2014/main" id="{43B28287-EED4-EE7A-56A4-A55C16F218F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049" y="5200649"/>
              <a:ext cx="190499" cy="190499"/>
            </a:xfrm>
            <a:prstGeom prst="rect">
              <a:avLst/>
            </a:prstGeom>
          </p:spPr>
        </p:pic>
      </p:grpSp>
      <p:sp>
        <p:nvSpPr>
          <p:cNvPr id="39" name="object 33">
            <a:extLst>
              <a:ext uri="{FF2B5EF4-FFF2-40B4-BE49-F238E27FC236}">
                <a16:creationId xmlns:a16="http://schemas.microsoft.com/office/drawing/2014/main" id="{D13A3E37-C78C-6199-545E-E1A9889A6824}"/>
              </a:ext>
            </a:extLst>
          </p:cNvPr>
          <p:cNvSpPr txBox="1"/>
          <p:nvPr/>
        </p:nvSpPr>
        <p:spPr>
          <a:xfrm>
            <a:off x="4724350" y="4396969"/>
            <a:ext cx="178308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Attendance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60" dirty="0">
                <a:solidFill>
                  <a:srgbClr val="4A5467"/>
                </a:solidFill>
                <a:latin typeface="Montserrat"/>
                <a:cs typeface="Montserrat"/>
              </a:rPr>
              <a:t>Staff</a:t>
            </a:r>
            <a:r>
              <a:rPr sz="1300" spc="-2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presence</a:t>
            </a:r>
            <a:r>
              <a:rPr sz="1300" spc="-1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55" dirty="0">
                <a:solidFill>
                  <a:srgbClr val="4A5467"/>
                </a:solidFill>
                <a:latin typeface="Montserrat"/>
                <a:cs typeface="Montserrat"/>
              </a:rPr>
              <a:t>tracking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3E236B35-1205-B326-998F-C92DDAB16C4E}"/>
              </a:ext>
            </a:extLst>
          </p:cNvPr>
          <p:cNvSpPr txBox="1"/>
          <p:nvPr/>
        </p:nvSpPr>
        <p:spPr>
          <a:xfrm>
            <a:off x="8356500" y="4396969"/>
            <a:ext cx="1915160" cy="73096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Weblink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70" dirty="0">
                <a:solidFill>
                  <a:srgbClr val="4A5467"/>
                </a:solidFill>
                <a:latin typeface="Montserrat"/>
                <a:cs typeface="Montserrat"/>
              </a:rPr>
              <a:t>External</a:t>
            </a:r>
            <a:r>
              <a:rPr sz="1300" spc="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1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45" dirty="0">
                <a:solidFill>
                  <a:srgbClr val="4A5467"/>
                </a:solidFill>
                <a:latin typeface="Montserrat"/>
                <a:cs typeface="Montserrat"/>
              </a:rPr>
              <a:t>link</a:t>
            </a:r>
            <a:r>
              <a:rPr lang="en-US" sz="1300" spc="-45" dirty="0">
                <a:solidFill>
                  <a:srgbClr val="4A5467"/>
                </a:solidFill>
                <a:latin typeface="Montserrat"/>
                <a:cs typeface="Montserrat"/>
              </a:rPr>
              <a:t> to view products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AE585908-7E48-69F7-A852-0F636283A6E0}"/>
              </a:ext>
            </a:extLst>
          </p:cNvPr>
          <p:cNvSpPr txBox="1"/>
          <p:nvPr/>
        </p:nvSpPr>
        <p:spPr>
          <a:xfrm>
            <a:off x="1092200" y="5111344"/>
            <a:ext cx="1953260" cy="5309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Log</a:t>
            </a:r>
            <a:r>
              <a:rPr sz="1650" b="1" spc="-25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 </a:t>
            </a: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Management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lang="en-US" sz="1300" spc="-60" dirty="0">
                <a:solidFill>
                  <a:srgbClr val="4A5467"/>
                </a:solidFill>
                <a:latin typeface="Montserrat"/>
                <a:cs typeface="Montserrat"/>
              </a:rPr>
              <a:t>Login</a:t>
            </a:r>
            <a:r>
              <a:rPr sz="1300" spc="-2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tracking</a:t>
            </a:r>
            <a:r>
              <a:rPr sz="1300" spc="-2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70" dirty="0">
                <a:solidFill>
                  <a:srgbClr val="4A5467"/>
                </a:solidFill>
                <a:latin typeface="Montserrat"/>
                <a:cs typeface="Montserrat"/>
              </a:rPr>
              <a:t>&amp;</a:t>
            </a:r>
            <a:r>
              <a:rPr sz="1300" spc="-2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40" dirty="0">
                <a:solidFill>
                  <a:srgbClr val="4A5467"/>
                </a:solidFill>
                <a:latin typeface="Montserrat"/>
                <a:cs typeface="Montserrat"/>
              </a:rPr>
              <a:t>history</a:t>
            </a:r>
            <a:endParaRPr sz="1300" dirty="0">
              <a:latin typeface="Montserrat"/>
              <a:cs typeface="Montserrat"/>
            </a:endParaRPr>
          </a:p>
        </p:txBody>
      </p:sp>
      <p:grpSp>
        <p:nvGrpSpPr>
          <p:cNvPr id="42" name="object 36">
            <a:extLst>
              <a:ext uri="{FF2B5EF4-FFF2-40B4-BE49-F238E27FC236}">
                <a16:creationId xmlns:a16="http://schemas.microsoft.com/office/drawing/2014/main" id="{F7D7F0B5-D4BC-AB49-9F8B-6B9E041C72A1}"/>
              </a:ext>
            </a:extLst>
          </p:cNvPr>
          <p:cNvGrpSpPr/>
          <p:nvPr/>
        </p:nvGrpSpPr>
        <p:grpSpPr>
          <a:xfrm>
            <a:off x="0" y="12"/>
            <a:ext cx="12192000" cy="6857987"/>
            <a:chOff x="0" y="12"/>
            <a:chExt cx="12192000" cy="6857987"/>
          </a:xfrm>
        </p:grpSpPr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244ACEE3-D216-A885-B675-5127825D19C4}"/>
                </a:ext>
              </a:extLst>
            </p:cNvPr>
            <p:cNvSpPr/>
            <p:nvPr/>
          </p:nvSpPr>
          <p:spPr>
            <a:xfrm>
              <a:off x="0" y="12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1238237" y="5238737"/>
                  </a:moveTo>
                  <a:lnTo>
                    <a:pt x="1237208" y="5196675"/>
                  </a:lnTo>
                  <a:lnTo>
                    <a:pt x="1234109" y="5154714"/>
                  </a:lnTo>
                  <a:lnTo>
                    <a:pt x="1228966" y="5112956"/>
                  </a:lnTo>
                  <a:lnTo>
                    <a:pt x="1221765" y="5071503"/>
                  </a:lnTo>
                  <a:lnTo>
                    <a:pt x="1212557" y="5030444"/>
                  </a:lnTo>
                  <a:lnTo>
                    <a:pt x="1201331" y="4989893"/>
                  </a:lnTo>
                  <a:lnTo>
                    <a:pt x="1188135" y="4949939"/>
                  </a:lnTo>
                  <a:lnTo>
                    <a:pt x="1172984" y="4910683"/>
                  </a:lnTo>
                  <a:lnTo>
                    <a:pt x="1155941" y="4872215"/>
                  </a:lnTo>
                  <a:lnTo>
                    <a:pt x="1137018" y="4834636"/>
                  </a:lnTo>
                  <a:lnTo>
                    <a:pt x="1116279" y="4798034"/>
                  </a:lnTo>
                  <a:lnTo>
                    <a:pt x="1093774" y="4762474"/>
                  </a:lnTo>
                  <a:lnTo>
                    <a:pt x="1069543" y="4728083"/>
                  </a:lnTo>
                  <a:lnTo>
                    <a:pt x="1043660" y="4694910"/>
                  </a:lnTo>
                  <a:lnTo>
                    <a:pt x="1016177" y="4663046"/>
                  </a:lnTo>
                  <a:lnTo>
                    <a:pt x="987158" y="4632579"/>
                  </a:lnTo>
                  <a:lnTo>
                    <a:pt x="956691" y="4603559"/>
                  </a:lnTo>
                  <a:lnTo>
                    <a:pt x="924826" y="4576076"/>
                  </a:lnTo>
                  <a:lnTo>
                    <a:pt x="891654" y="4550194"/>
                  </a:lnTo>
                  <a:lnTo>
                    <a:pt x="857250" y="4525962"/>
                  </a:lnTo>
                  <a:lnTo>
                    <a:pt x="821702" y="4503458"/>
                  </a:lnTo>
                  <a:lnTo>
                    <a:pt x="785101" y="4482719"/>
                  </a:lnTo>
                  <a:lnTo>
                    <a:pt x="747509" y="4463796"/>
                  </a:lnTo>
                  <a:lnTo>
                    <a:pt x="709053" y="4446752"/>
                  </a:lnTo>
                  <a:lnTo>
                    <a:pt x="669798" y="4431601"/>
                  </a:lnTo>
                  <a:lnTo>
                    <a:pt x="629843" y="4418406"/>
                  </a:lnTo>
                  <a:lnTo>
                    <a:pt x="589292" y="4407179"/>
                  </a:lnTo>
                  <a:lnTo>
                    <a:pt x="548233" y="4397959"/>
                  </a:lnTo>
                  <a:lnTo>
                    <a:pt x="506780" y="4390771"/>
                  </a:lnTo>
                  <a:lnTo>
                    <a:pt x="465023" y="4385627"/>
                  </a:lnTo>
                  <a:lnTo>
                    <a:pt x="423062" y="4382528"/>
                  </a:lnTo>
                  <a:lnTo>
                    <a:pt x="380987" y="4381487"/>
                  </a:lnTo>
                  <a:lnTo>
                    <a:pt x="359956" y="4381754"/>
                  </a:lnTo>
                  <a:lnTo>
                    <a:pt x="317931" y="4383811"/>
                  </a:lnTo>
                  <a:lnTo>
                    <a:pt x="276059" y="4387939"/>
                  </a:lnTo>
                  <a:lnTo>
                    <a:pt x="234442" y="4394111"/>
                  </a:lnTo>
                  <a:lnTo>
                    <a:pt x="193167" y="4402328"/>
                  </a:lnTo>
                  <a:lnTo>
                    <a:pt x="152349" y="4412551"/>
                  </a:lnTo>
                  <a:lnTo>
                    <a:pt x="112090" y="4424756"/>
                  </a:lnTo>
                  <a:lnTo>
                    <a:pt x="72478" y="4438929"/>
                  </a:lnTo>
                  <a:lnTo>
                    <a:pt x="33604" y="4455033"/>
                  </a:lnTo>
                  <a:lnTo>
                    <a:pt x="0" y="4470832"/>
                  </a:lnTo>
                  <a:lnTo>
                    <a:pt x="0" y="6006655"/>
                  </a:lnTo>
                  <a:lnTo>
                    <a:pt x="52933" y="6030734"/>
                  </a:lnTo>
                  <a:lnTo>
                    <a:pt x="92189" y="6045886"/>
                  </a:lnTo>
                  <a:lnTo>
                    <a:pt x="132143" y="6059081"/>
                  </a:lnTo>
                  <a:lnTo>
                    <a:pt x="172694" y="6070295"/>
                  </a:lnTo>
                  <a:lnTo>
                    <a:pt x="213753" y="6079515"/>
                  </a:lnTo>
                  <a:lnTo>
                    <a:pt x="255206" y="6086716"/>
                  </a:lnTo>
                  <a:lnTo>
                    <a:pt x="296964" y="6091860"/>
                  </a:lnTo>
                  <a:lnTo>
                    <a:pt x="338924" y="6094958"/>
                  </a:lnTo>
                  <a:lnTo>
                    <a:pt x="380987" y="6095987"/>
                  </a:lnTo>
                  <a:lnTo>
                    <a:pt x="402031" y="6095733"/>
                  </a:lnTo>
                  <a:lnTo>
                    <a:pt x="444055" y="6093676"/>
                  </a:lnTo>
                  <a:lnTo>
                    <a:pt x="485927" y="6089548"/>
                  </a:lnTo>
                  <a:lnTo>
                    <a:pt x="527545" y="6083376"/>
                  </a:lnTo>
                  <a:lnTo>
                    <a:pt x="568820" y="6075159"/>
                  </a:lnTo>
                  <a:lnTo>
                    <a:pt x="609638" y="6064936"/>
                  </a:lnTo>
                  <a:lnTo>
                    <a:pt x="649897" y="6052731"/>
                  </a:lnTo>
                  <a:lnTo>
                    <a:pt x="689508" y="6038545"/>
                  </a:lnTo>
                  <a:lnTo>
                    <a:pt x="728383" y="6022454"/>
                  </a:lnTo>
                  <a:lnTo>
                    <a:pt x="766419" y="6004458"/>
                  </a:lnTo>
                  <a:lnTo>
                    <a:pt x="803529" y="5984621"/>
                  </a:lnTo>
                  <a:lnTo>
                    <a:pt x="839622" y="5962993"/>
                  </a:lnTo>
                  <a:lnTo>
                    <a:pt x="874610" y="5939612"/>
                  </a:lnTo>
                  <a:lnTo>
                    <a:pt x="908405" y="5914555"/>
                  </a:lnTo>
                  <a:lnTo>
                    <a:pt x="940930" y="5887859"/>
                  </a:lnTo>
                  <a:lnTo>
                    <a:pt x="972096" y="5859602"/>
                  </a:lnTo>
                  <a:lnTo>
                    <a:pt x="1001852" y="5829846"/>
                  </a:lnTo>
                  <a:lnTo>
                    <a:pt x="1030109" y="5798680"/>
                  </a:lnTo>
                  <a:lnTo>
                    <a:pt x="1056805" y="5766155"/>
                  </a:lnTo>
                  <a:lnTo>
                    <a:pt x="1081862" y="5732348"/>
                  </a:lnTo>
                  <a:lnTo>
                    <a:pt x="1105242" y="5697372"/>
                  </a:lnTo>
                  <a:lnTo>
                    <a:pt x="1126871" y="5661279"/>
                  </a:lnTo>
                  <a:lnTo>
                    <a:pt x="1146708" y="5624169"/>
                  </a:lnTo>
                  <a:lnTo>
                    <a:pt x="1164704" y="5586133"/>
                  </a:lnTo>
                  <a:lnTo>
                    <a:pt x="1180795" y="5547258"/>
                  </a:lnTo>
                  <a:lnTo>
                    <a:pt x="1194981" y="5507647"/>
                  </a:lnTo>
                  <a:lnTo>
                    <a:pt x="1207185" y="5467375"/>
                  </a:lnTo>
                  <a:lnTo>
                    <a:pt x="1217409" y="5426570"/>
                  </a:lnTo>
                  <a:lnTo>
                    <a:pt x="1225626" y="5385295"/>
                  </a:lnTo>
                  <a:lnTo>
                    <a:pt x="1231798" y="5343677"/>
                  </a:lnTo>
                  <a:lnTo>
                    <a:pt x="1235925" y="5301805"/>
                  </a:lnTo>
                  <a:lnTo>
                    <a:pt x="1237983" y="5259781"/>
                  </a:lnTo>
                  <a:lnTo>
                    <a:pt x="1238237" y="5238737"/>
                  </a:lnTo>
                  <a:close/>
                </a:path>
                <a:path w="12192000" h="6096000">
                  <a:moveTo>
                    <a:pt x="12191987" y="0"/>
                  </a:moveTo>
                  <a:lnTo>
                    <a:pt x="11002963" y="0"/>
                  </a:lnTo>
                  <a:lnTo>
                    <a:pt x="10997171" y="8763"/>
                  </a:lnTo>
                  <a:lnTo>
                    <a:pt x="10975099" y="44589"/>
                  </a:lnTo>
                  <a:lnTo>
                    <a:pt x="10954817" y="81445"/>
                  </a:lnTo>
                  <a:lnTo>
                    <a:pt x="10936351" y="119265"/>
                  </a:lnTo>
                  <a:lnTo>
                    <a:pt x="10919778" y="157937"/>
                  </a:lnTo>
                  <a:lnTo>
                    <a:pt x="10905122" y="197370"/>
                  </a:lnTo>
                  <a:lnTo>
                    <a:pt x="10892409" y="237477"/>
                  </a:lnTo>
                  <a:lnTo>
                    <a:pt x="10881690" y="278168"/>
                  </a:lnTo>
                  <a:lnTo>
                    <a:pt x="10872978" y="319328"/>
                  </a:lnTo>
                  <a:lnTo>
                    <a:pt x="10866285" y="360870"/>
                  </a:lnTo>
                  <a:lnTo>
                    <a:pt x="10861650" y="402691"/>
                  </a:lnTo>
                  <a:lnTo>
                    <a:pt x="10859072" y="444690"/>
                  </a:lnTo>
                  <a:lnTo>
                    <a:pt x="10858564" y="465721"/>
                  </a:lnTo>
                  <a:lnTo>
                    <a:pt x="10858564" y="486765"/>
                  </a:lnTo>
                  <a:lnTo>
                    <a:pt x="10860113" y="528815"/>
                  </a:lnTo>
                  <a:lnTo>
                    <a:pt x="10863720" y="570738"/>
                  </a:lnTo>
                  <a:lnTo>
                    <a:pt x="10869384" y="612419"/>
                  </a:lnTo>
                  <a:lnTo>
                    <a:pt x="10877080" y="653796"/>
                  </a:lnTo>
                  <a:lnTo>
                    <a:pt x="10886796" y="694728"/>
                  </a:lnTo>
                  <a:lnTo>
                    <a:pt x="10898518" y="735139"/>
                  </a:lnTo>
                  <a:lnTo>
                    <a:pt x="10912208" y="774928"/>
                  </a:lnTo>
                  <a:lnTo>
                    <a:pt x="10927829" y="813993"/>
                  </a:lnTo>
                  <a:lnTo>
                    <a:pt x="10945355" y="852246"/>
                  </a:lnTo>
                  <a:lnTo>
                    <a:pt x="10964736" y="889596"/>
                  </a:lnTo>
                  <a:lnTo>
                    <a:pt x="10985919" y="925944"/>
                  </a:lnTo>
                  <a:lnTo>
                    <a:pt x="11008868" y="961212"/>
                  </a:lnTo>
                  <a:lnTo>
                    <a:pt x="11033519" y="995324"/>
                  </a:lnTo>
                  <a:lnTo>
                    <a:pt x="11059808" y="1028166"/>
                  </a:lnTo>
                  <a:lnTo>
                    <a:pt x="11087672" y="1059688"/>
                  </a:lnTo>
                  <a:lnTo>
                    <a:pt x="11117059" y="1089799"/>
                  </a:lnTo>
                  <a:lnTo>
                    <a:pt x="11147882" y="1118438"/>
                  </a:lnTo>
                  <a:lnTo>
                    <a:pt x="11180077" y="1145527"/>
                  </a:lnTo>
                  <a:lnTo>
                    <a:pt x="11213567" y="1171003"/>
                  </a:lnTo>
                  <a:lnTo>
                    <a:pt x="11248263" y="1194816"/>
                  </a:lnTo>
                  <a:lnTo>
                    <a:pt x="11284090" y="1216888"/>
                  </a:lnTo>
                  <a:lnTo>
                    <a:pt x="11320945" y="1237170"/>
                  </a:lnTo>
                  <a:lnTo>
                    <a:pt x="11358753" y="1255623"/>
                  </a:lnTo>
                  <a:lnTo>
                    <a:pt x="11397425" y="1272209"/>
                  </a:lnTo>
                  <a:lnTo>
                    <a:pt x="11436871" y="1286865"/>
                  </a:lnTo>
                  <a:lnTo>
                    <a:pt x="11476977" y="1299578"/>
                  </a:lnTo>
                  <a:lnTo>
                    <a:pt x="11517668" y="1310297"/>
                  </a:lnTo>
                  <a:lnTo>
                    <a:pt x="11558829" y="1319009"/>
                  </a:lnTo>
                  <a:lnTo>
                    <a:pt x="11600371" y="1325689"/>
                  </a:lnTo>
                  <a:lnTo>
                    <a:pt x="11642192" y="1330337"/>
                  </a:lnTo>
                  <a:lnTo>
                    <a:pt x="11684191" y="1332915"/>
                  </a:lnTo>
                  <a:lnTo>
                    <a:pt x="11705222" y="1333423"/>
                  </a:lnTo>
                  <a:lnTo>
                    <a:pt x="11726266" y="1333423"/>
                  </a:lnTo>
                  <a:lnTo>
                    <a:pt x="11768315" y="1331874"/>
                  </a:lnTo>
                  <a:lnTo>
                    <a:pt x="11810225" y="1328267"/>
                  </a:lnTo>
                  <a:lnTo>
                    <a:pt x="11851919" y="1322603"/>
                  </a:lnTo>
                  <a:lnTo>
                    <a:pt x="11893283" y="1314907"/>
                  </a:lnTo>
                  <a:lnTo>
                    <a:pt x="11934228" y="1305179"/>
                  </a:lnTo>
                  <a:lnTo>
                    <a:pt x="11974640" y="1293469"/>
                  </a:lnTo>
                  <a:lnTo>
                    <a:pt x="12014429" y="1279779"/>
                  </a:lnTo>
                  <a:lnTo>
                    <a:pt x="12053494" y="1264158"/>
                  </a:lnTo>
                  <a:lnTo>
                    <a:pt x="12091746" y="1246632"/>
                  </a:lnTo>
                  <a:lnTo>
                    <a:pt x="12129097" y="1227251"/>
                  </a:lnTo>
                  <a:lnTo>
                    <a:pt x="12165444" y="1206068"/>
                  </a:lnTo>
                  <a:lnTo>
                    <a:pt x="12191987" y="1189024"/>
                  </a:lnTo>
                  <a:lnTo>
                    <a:pt x="12191987" y="0"/>
                  </a:lnTo>
                  <a:close/>
                </a:path>
              </a:pathLst>
            </a:custGeom>
            <a:solidFill>
              <a:srgbClr val="4199E1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512E740B-9F21-A2EF-8F59-5B8CB919B061}"/>
                </a:ext>
              </a:extLst>
            </p:cNvPr>
            <p:cNvSpPr/>
            <p:nvPr/>
          </p:nvSpPr>
          <p:spPr>
            <a:xfrm>
              <a:off x="0" y="6762751"/>
              <a:ext cx="12192000" cy="95248"/>
            </a:xfrm>
            <a:custGeom>
              <a:avLst/>
              <a:gdLst/>
              <a:ahLst/>
              <a:cxnLst/>
              <a:rect l="l" t="t" r="r" b="b"/>
              <a:pathLst>
                <a:path w="12192000" h="285750">
                  <a:moveTo>
                    <a:pt x="12191999" y="285749"/>
                  </a:moveTo>
                  <a:lnTo>
                    <a:pt x="0" y="2857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2857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86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D056-954F-BDDE-04D7-E5F9429B6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061DA11-3D1B-4F18-0688-65EA75750FB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3272FD68-0643-74BD-7F2A-C3281468541E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5FDCF05-D6E6-DF30-5196-EF86D26D8FF9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9FCA9416-3B44-8717-A821-73904CC0B02A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4BF86D8-62D5-F2EE-5EE1-4138919B14BC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3859299-4A41-7A1E-F859-909563737823}"/>
              </a:ext>
            </a:extLst>
          </p:cNvPr>
          <p:cNvSpPr/>
          <p:nvPr/>
        </p:nvSpPr>
        <p:spPr>
          <a:xfrm>
            <a:off x="-63" y="6762750"/>
            <a:ext cx="12192000" cy="104331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E69FF272-0E4F-FC0F-02BF-43B1DB8AB9A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B01EBDDD-7A49-DF54-D421-92B9C8364512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4CF15D6D-6976-F3F8-5005-E2B069EFA48F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2">
            <a:extLst>
              <a:ext uri="{FF2B5EF4-FFF2-40B4-BE49-F238E27FC236}">
                <a16:creationId xmlns:a16="http://schemas.microsoft.com/office/drawing/2014/main" id="{CA284307-9F4B-89D5-1F3A-987EE38E21AF}"/>
              </a:ext>
            </a:extLst>
          </p:cNvPr>
          <p:cNvSpPr/>
          <p:nvPr/>
        </p:nvSpPr>
        <p:spPr>
          <a:xfrm>
            <a:off x="10858563" y="0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867705" y="1333435"/>
                </a:moveTo>
                <a:lnTo>
                  <a:pt x="846664" y="1333435"/>
                </a:lnTo>
                <a:lnTo>
                  <a:pt x="836145" y="1333241"/>
                </a:lnTo>
                <a:lnTo>
                  <a:pt x="794121" y="1331177"/>
                </a:lnTo>
                <a:lnTo>
                  <a:pt x="752247" y="1327052"/>
                </a:lnTo>
                <a:lnTo>
                  <a:pt x="710627" y="1320879"/>
                </a:lnTo>
                <a:lnTo>
                  <a:pt x="669359" y="1312670"/>
                </a:lnTo>
                <a:lnTo>
                  <a:pt x="628545" y="1302446"/>
                </a:lnTo>
                <a:lnTo>
                  <a:pt x="588281" y="1290232"/>
                </a:lnTo>
                <a:lnTo>
                  <a:pt x="548663" y="1276057"/>
                </a:lnTo>
                <a:lnTo>
                  <a:pt x="509790" y="1259956"/>
                </a:lnTo>
                <a:lnTo>
                  <a:pt x="471754" y="1241966"/>
                </a:lnTo>
                <a:lnTo>
                  <a:pt x="434647" y="1222131"/>
                </a:lnTo>
                <a:lnTo>
                  <a:pt x="398557" y="1200500"/>
                </a:lnTo>
                <a:lnTo>
                  <a:pt x="363572" y="1177124"/>
                </a:lnTo>
                <a:lnTo>
                  <a:pt x="329777" y="1152059"/>
                </a:lnTo>
                <a:lnTo>
                  <a:pt x="297252" y="1125367"/>
                </a:lnTo>
                <a:lnTo>
                  <a:pt x="266076" y="1097110"/>
                </a:lnTo>
                <a:lnTo>
                  <a:pt x="236324" y="1067358"/>
                </a:lnTo>
                <a:lnTo>
                  <a:pt x="208068" y="1036182"/>
                </a:lnTo>
                <a:lnTo>
                  <a:pt x="181375" y="1003657"/>
                </a:lnTo>
                <a:lnTo>
                  <a:pt x="156310" y="969861"/>
                </a:lnTo>
                <a:lnTo>
                  <a:pt x="132934" y="934876"/>
                </a:lnTo>
                <a:lnTo>
                  <a:pt x="111302" y="898786"/>
                </a:lnTo>
                <a:lnTo>
                  <a:pt x="91469" y="861679"/>
                </a:lnTo>
                <a:lnTo>
                  <a:pt x="73478" y="823643"/>
                </a:lnTo>
                <a:lnTo>
                  <a:pt x="57376" y="784769"/>
                </a:lnTo>
                <a:lnTo>
                  <a:pt x="43201" y="745153"/>
                </a:lnTo>
                <a:lnTo>
                  <a:pt x="30986" y="704889"/>
                </a:lnTo>
                <a:lnTo>
                  <a:pt x="20763" y="664074"/>
                </a:lnTo>
                <a:lnTo>
                  <a:pt x="12555" y="622807"/>
                </a:lnTo>
                <a:lnTo>
                  <a:pt x="6381" y="581186"/>
                </a:lnTo>
                <a:lnTo>
                  <a:pt x="2259" y="539313"/>
                </a:lnTo>
                <a:lnTo>
                  <a:pt x="193" y="497287"/>
                </a:lnTo>
                <a:lnTo>
                  <a:pt x="0" y="486770"/>
                </a:lnTo>
                <a:lnTo>
                  <a:pt x="0" y="465729"/>
                </a:lnTo>
                <a:lnTo>
                  <a:pt x="1549" y="423681"/>
                </a:lnTo>
                <a:lnTo>
                  <a:pt x="5158" y="381761"/>
                </a:lnTo>
                <a:lnTo>
                  <a:pt x="10820" y="340068"/>
                </a:lnTo>
                <a:lnTo>
                  <a:pt x="18522" y="298702"/>
                </a:lnTo>
                <a:lnTo>
                  <a:pt x="28244" y="257765"/>
                </a:lnTo>
                <a:lnTo>
                  <a:pt x="39964" y="217354"/>
                </a:lnTo>
                <a:lnTo>
                  <a:pt x="53650" y="177567"/>
                </a:lnTo>
                <a:lnTo>
                  <a:pt x="69274" y="138499"/>
                </a:lnTo>
                <a:lnTo>
                  <a:pt x="86796" y="100245"/>
                </a:lnTo>
                <a:lnTo>
                  <a:pt x="106174" y="62897"/>
                </a:lnTo>
                <a:lnTo>
                  <a:pt x="127361" y="26544"/>
                </a:lnTo>
                <a:lnTo>
                  <a:pt x="144407" y="0"/>
                </a:lnTo>
                <a:lnTo>
                  <a:pt x="1333436" y="0"/>
                </a:lnTo>
                <a:lnTo>
                  <a:pt x="1333436" y="1189026"/>
                </a:lnTo>
                <a:lnTo>
                  <a:pt x="1324662" y="1194818"/>
                </a:lnTo>
                <a:lnTo>
                  <a:pt x="1288841" y="1216890"/>
                </a:lnTo>
                <a:lnTo>
                  <a:pt x="1251980" y="1237179"/>
                </a:lnTo>
                <a:lnTo>
                  <a:pt x="1214167" y="1255634"/>
                </a:lnTo>
                <a:lnTo>
                  <a:pt x="1175495" y="1272211"/>
                </a:lnTo>
                <a:lnTo>
                  <a:pt x="1136055" y="1286871"/>
                </a:lnTo>
                <a:lnTo>
                  <a:pt x="1095945" y="1299579"/>
                </a:lnTo>
                <a:lnTo>
                  <a:pt x="1055258" y="1310302"/>
                </a:lnTo>
                <a:lnTo>
                  <a:pt x="1014093" y="1319017"/>
                </a:lnTo>
                <a:lnTo>
                  <a:pt x="972551" y="1325701"/>
                </a:lnTo>
                <a:lnTo>
                  <a:pt x="930734" y="1330338"/>
                </a:lnTo>
                <a:lnTo>
                  <a:pt x="888737" y="1332919"/>
                </a:lnTo>
                <a:lnTo>
                  <a:pt x="867705" y="1333435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3A6FED57-48C9-A3FF-1BF9-F49742F37FB1}"/>
              </a:ext>
            </a:extLst>
          </p:cNvPr>
          <p:cNvSpPr/>
          <p:nvPr/>
        </p:nvSpPr>
        <p:spPr>
          <a:xfrm>
            <a:off x="0" y="4381499"/>
            <a:ext cx="1238250" cy="1714500"/>
          </a:xfrm>
          <a:custGeom>
            <a:avLst/>
            <a:gdLst/>
            <a:ahLst/>
            <a:cxnLst/>
            <a:rect l="l" t="t" r="r" b="b"/>
            <a:pathLst>
              <a:path w="1238250" h="1714500">
                <a:moveTo>
                  <a:pt x="380999" y="1714499"/>
                </a:moveTo>
                <a:lnTo>
                  <a:pt x="338936" y="1713466"/>
                </a:lnTo>
                <a:lnTo>
                  <a:pt x="296974" y="1710371"/>
                </a:lnTo>
                <a:lnTo>
                  <a:pt x="255215" y="1705220"/>
                </a:lnTo>
                <a:lnTo>
                  <a:pt x="213758" y="1698027"/>
                </a:lnTo>
                <a:lnTo>
                  <a:pt x="172705" y="1688808"/>
                </a:lnTo>
                <a:lnTo>
                  <a:pt x="132153" y="1677586"/>
                </a:lnTo>
                <a:lnTo>
                  <a:pt x="92201" y="1664387"/>
                </a:lnTo>
                <a:lnTo>
                  <a:pt x="52944" y="1649245"/>
                </a:lnTo>
                <a:lnTo>
                  <a:pt x="14478" y="1632194"/>
                </a:lnTo>
                <a:lnTo>
                  <a:pt x="0" y="89337"/>
                </a:lnTo>
                <a:lnTo>
                  <a:pt x="14478" y="82304"/>
                </a:lnTo>
                <a:lnTo>
                  <a:pt x="52944" y="65253"/>
                </a:lnTo>
                <a:lnTo>
                  <a:pt x="92201" y="50111"/>
                </a:lnTo>
                <a:lnTo>
                  <a:pt x="132153" y="36913"/>
                </a:lnTo>
                <a:lnTo>
                  <a:pt x="172705" y="25690"/>
                </a:lnTo>
                <a:lnTo>
                  <a:pt x="213758" y="16471"/>
                </a:lnTo>
                <a:lnTo>
                  <a:pt x="255215" y="9278"/>
                </a:lnTo>
                <a:lnTo>
                  <a:pt x="296974" y="4128"/>
                </a:lnTo>
                <a:lnTo>
                  <a:pt x="338936" y="1032"/>
                </a:lnTo>
                <a:lnTo>
                  <a:pt x="380999" y="0"/>
                </a:lnTo>
                <a:lnTo>
                  <a:pt x="402037" y="258"/>
                </a:lnTo>
                <a:lnTo>
                  <a:pt x="444063" y="2322"/>
                </a:lnTo>
                <a:lnTo>
                  <a:pt x="485936" y="6447"/>
                </a:lnTo>
                <a:lnTo>
                  <a:pt x="527556" y="12620"/>
                </a:lnTo>
                <a:lnTo>
                  <a:pt x="568824" y="20829"/>
                </a:lnTo>
                <a:lnTo>
                  <a:pt x="609639" y="31052"/>
                </a:lnTo>
                <a:lnTo>
                  <a:pt x="649903" y="43267"/>
                </a:lnTo>
                <a:lnTo>
                  <a:pt x="689519" y="57441"/>
                </a:lnTo>
                <a:lnTo>
                  <a:pt x="728392" y="73543"/>
                </a:lnTo>
                <a:lnTo>
                  <a:pt x="766429" y="91533"/>
                </a:lnTo>
                <a:lnTo>
                  <a:pt x="803536" y="111367"/>
                </a:lnTo>
                <a:lnTo>
                  <a:pt x="839626" y="132998"/>
                </a:lnTo>
                <a:lnTo>
                  <a:pt x="874611" y="156374"/>
                </a:lnTo>
                <a:lnTo>
                  <a:pt x="908407" y="181439"/>
                </a:lnTo>
                <a:lnTo>
                  <a:pt x="940932" y="208132"/>
                </a:lnTo>
                <a:lnTo>
                  <a:pt x="972108" y="236388"/>
                </a:lnTo>
                <a:lnTo>
                  <a:pt x="1001860" y="266141"/>
                </a:lnTo>
                <a:lnTo>
                  <a:pt x="1030117" y="297317"/>
                </a:lnTo>
                <a:lnTo>
                  <a:pt x="1056809" y="329842"/>
                </a:lnTo>
                <a:lnTo>
                  <a:pt x="1081874" y="363637"/>
                </a:lnTo>
                <a:lnTo>
                  <a:pt x="1105250" y="398622"/>
                </a:lnTo>
                <a:lnTo>
                  <a:pt x="1126881" y="434712"/>
                </a:lnTo>
                <a:lnTo>
                  <a:pt x="1146716" y="471820"/>
                </a:lnTo>
                <a:lnTo>
                  <a:pt x="1164706" y="509856"/>
                </a:lnTo>
                <a:lnTo>
                  <a:pt x="1180807" y="548729"/>
                </a:lnTo>
                <a:lnTo>
                  <a:pt x="1194982" y="588346"/>
                </a:lnTo>
                <a:lnTo>
                  <a:pt x="1207196" y="628610"/>
                </a:lnTo>
                <a:lnTo>
                  <a:pt x="1217420" y="669425"/>
                </a:lnTo>
                <a:lnTo>
                  <a:pt x="1225629" y="710692"/>
                </a:lnTo>
                <a:lnTo>
                  <a:pt x="1231802" y="752313"/>
                </a:lnTo>
                <a:lnTo>
                  <a:pt x="1235927" y="794186"/>
                </a:lnTo>
                <a:lnTo>
                  <a:pt x="1237991" y="836211"/>
                </a:lnTo>
                <a:lnTo>
                  <a:pt x="1238249" y="857249"/>
                </a:lnTo>
                <a:lnTo>
                  <a:pt x="1237991" y="878287"/>
                </a:lnTo>
                <a:lnTo>
                  <a:pt x="1235927" y="920312"/>
                </a:lnTo>
                <a:lnTo>
                  <a:pt x="1231802" y="962186"/>
                </a:lnTo>
                <a:lnTo>
                  <a:pt x="1225629" y="1003806"/>
                </a:lnTo>
                <a:lnTo>
                  <a:pt x="1217420" y="1045073"/>
                </a:lnTo>
                <a:lnTo>
                  <a:pt x="1207196" y="1085888"/>
                </a:lnTo>
                <a:lnTo>
                  <a:pt x="1194982" y="1126152"/>
                </a:lnTo>
                <a:lnTo>
                  <a:pt x="1180807" y="1165769"/>
                </a:lnTo>
                <a:lnTo>
                  <a:pt x="1164706" y="1204642"/>
                </a:lnTo>
                <a:lnTo>
                  <a:pt x="1146716" y="1242678"/>
                </a:lnTo>
                <a:lnTo>
                  <a:pt x="1126881" y="1279786"/>
                </a:lnTo>
                <a:lnTo>
                  <a:pt x="1105250" y="1315876"/>
                </a:lnTo>
                <a:lnTo>
                  <a:pt x="1081874" y="1350860"/>
                </a:lnTo>
                <a:lnTo>
                  <a:pt x="1056809" y="1384656"/>
                </a:lnTo>
                <a:lnTo>
                  <a:pt x="1030117" y="1417181"/>
                </a:lnTo>
                <a:lnTo>
                  <a:pt x="1001860" y="1448357"/>
                </a:lnTo>
                <a:lnTo>
                  <a:pt x="972108" y="1478110"/>
                </a:lnTo>
                <a:lnTo>
                  <a:pt x="940932" y="1506367"/>
                </a:lnTo>
                <a:lnTo>
                  <a:pt x="908407" y="1533059"/>
                </a:lnTo>
                <a:lnTo>
                  <a:pt x="874611" y="1558123"/>
                </a:lnTo>
                <a:lnTo>
                  <a:pt x="839626" y="1581499"/>
                </a:lnTo>
                <a:lnTo>
                  <a:pt x="803536" y="1603131"/>
                </a:lnTo>
                <a:lnTo>
                  <a:pt x="766429" y="1622965"/>
                </a:lnTo>
                <a:lnTo>
                  <a:pt x="728392" y="1640955"/>
                </a:lnTo>
                <a:lnTo>
                  <a:pt x="689519" y="1657057"/>
                </a:lnTo>
                <a:lnTo>
                  <a:pt x="649903" y="1671232"/>
                </a:lnTo>
                <a:lnTo>
                  <a:pt x="609639" y="1683446"/>
                </a:lnTo>
                <a:lnTo>
                  <a:pt x="568824" y="1693669"/>
                </a:lnTo>
                <a:lnTo>
                  <a:pt x="527556" y="1701878"/>
                </a:lnTo>
                <a:lnTo>
                  <a:pt x="485936" y="1708052"/>
                </a:lnTo>
                <a:lnTo>
                  <a:pt x="444063" y="1712176"/>
                </a:lnTo>
                <a:lnTo>
                  <a:pt x="402037" y="1714241"/>
                </a:lnTo>
                <a:lnTo>
                  <a:pt x="380999" y="1714499"/>
                </a:lnTo>
                <a:close/>
              </a:path>
            </a:pathLst>
          </a:custGeom>
          <a:solidFill>
            <a:srgbClr val="4199E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EC0C65B9-685F-B3D0-63ED-8120AEBC2FC2}"/>
              </a:ext>
            </a:extLst>
          </p:cNvPr>
          <p:cNvSpPr/>
          <p:nvPr/>
        </p:nvSpPr>
        <p:spPr>
          <a:xfrm>
            <a:off x="-63" y="6581332"/>
            <a:ext cx="12192000" cy="285750"/>
          </a:xfrm>
          <a:custGeom>
            <a:avLst/>
            <a:gdLst/>
            <a:ahLst/>
            <a:cxnLst/>
            <a:rect l="l" t="t" r="r" b="b"/>
            <a:pathLst>
              <a:path w="12192000" h="285750">
                <a:moveTo>
                  <a:pt x="12191999" y="285749"/>
                </a:moveTo>
                <a:lnTo>
                  <a:pt x="0" y="2857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285749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1" name="object 2">
            <a:extLst>
              <a:ext uri="{FF2B5EF4-FFF2-40B4-BE49-F238E27FC236}">
                <a16:creationId xmlns:a16="http://schemas.microsoft.com/office/drawing/2014/main" id="{5DFE49FD-F621-2F2C-ED04-F94A07945A8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23C26D3D-F622-EEF2-40BF-8369A0041536}"/>
                </a:ext>
              </a:extLst>
            </p:cNvPr>
            <p:cNvSpPr/>
            <p:nvPr/>
          </p:nvSpPr>
          <p:spPr>
            <a:xfrm>
              <a:off x="0" y="95249"/>
              <a:ext cx="12192000" cy="6762750"/>
            </a:xfrm>
            <a:custGeom>
              <a:avLst/>
              <a:gdLst/>
              <a:ahLst/>
              <a:cxnLst/>
              <a:rect l="l" t="t" r="r" b="b"/>
              <a:pathLst>
                <a:path w="12192000" h="6762750">
                  <a:moveTo>
                    <a:pt x="0" y="6762749"/>
                  </a:moveTo>
                  <a:lnTo>
                    <a:pt x="12191999" y="6762749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6762749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D9F8A63-606E-ADE4-ADB7-072550ED2D31}"/>
                </a:ext>
              </a:extLst>
            </p:cNvPr>
            <p:cNvSpPr/>
            <p:nvPr/>
          </p:nvSpPr>
          <p:spPr>
            <a:xfrm>
              <a:off x="0" y="0"/>
              <a:ext cx="12192000" cy="95250"/>
            </a:xfrm>
            <a:custGeom>
              <a:avLst/>
              <a:gdLst/>
              <a:ahLst/>
              <a:cxnLst/>
              <a:rect l="l" t="t" r="r" b="b"/>
              <a:pathLst>
                <a:path w="12192000" h="95250">
                  <a:moveTo>
                    <a:pt x="1219199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952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33D03864-33ED-29F3-CD35-46A209DA09D8}"/>
                </a:ext>
              </a:extLst>
            </p:cNvPr>
            <p:cNvSpPr/>
            <p:nvPr/>
          </p:nvSpPr>
          <p:spPr>
            <a:xfrm>
              <a:off x="761999" y="1142999"/>
              <a:ext cx="5534025" cy="28575"/>
            </a:xfrm>
            <a:custGeom>
              <a:avLst/>
              <a:gdLst/>
              <a:ahLst/>
              <a:cxnLst/>
              <a:rect l="l" t="t" r="r" b="b"/>
              <a:pathLst>
                <a:path w="5534025" h="28575">
                  <a:moveTo>
                    <a:pt x="5534024" y="28574"/>
                  </a:moveTo>
                  <a:lnTo>
                    <a:pt x="0" y="28574"/>
                  </a:lnTo>
                  <a:lnTo>
                    <a:pt x="0" y="0"/>
                  </a:lnTo>
                  <a:lnTo>
                    <a:pt x="5534024" y="0"/>
                  </a:lnTo>
                  <a:lnTo>
                    <a:pt x="5534024" y="28574"/>
                  </a:lnTo>
                  <a:close/>
                </a:path>
              </a:pathLst>
            </a:custGeom>
            <a:solidFill>
              <a:srgbClr val="4199E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11AC7214-D5D1-F570-7B62-E8DD75BE8673}"/>
              </a:ext>
            </a:extLst>
          </p:cNvPr>
          <p:cNvSpPr txBox="1">
            <a:spLocks/>
          </p:cNvSpPr>
          <p:nvPr/>
        </p:nvSpPr>
        <p:spPr>
          <a:xfrm>
            <a:off x="690540" y="407386"/>
            <a:ext cx="9715095" cy="54566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120">
              <a:lnSpc>
                <a:spcPct val="100000"/>
              </a:lnSpc>
              <a:spcBef>
                <a:spcPts val="114"/>
              </a:spcBef>
            </a:pPr>
            <a:r>
              <a:rPr lang="en-IN" sz="3450" b="1" spc="-34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Staff</a:t>
            </a:r>
            <a:r>
              <a:rPr lang="en-IN" sz="3450" b="1" spc="-13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450" b="1" spc="-295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Modules</a:t>
            </a:r>
            <a:r>
              <a:rPr lang="en-IN" sz="3450" b="1" spc="-114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IN" sz="3450" b="1" spc="-350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Breakdown</a:t>
            </a:r>
            <a:endParaRPr lang="en-IN" sz="3450" b="1" dirty="0">
              <a:solidFill>
                <a:schemeClr val="accent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168B48FF-D261-74D9-3D53-2E1C15F6B501}"/>
              </a:ext>
            </a:extLst>
          </p:cNvPr>
          <p:cNvSpPr txBox="1"/>
          <p:nvPr/>
        </p:nvSpPr>
        <p:spPr>
          <a:xfrm>
            <a:off x="749299" y="1309890"/>
            <a:ext cx="10001885" cy="7914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95"/>
              </a:spcBef>
            </a:pPr>
            <a:r>
              <a:rPr sz="2400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The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Textile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2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Management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14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System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8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consists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8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of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6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1</a:t>
            </a:r>
            <a:r>
              <a:rPr lang="en-US" sz="2400" spc="-6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0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2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key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lang="en-US" sz="24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staff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modules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that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provide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7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comprehensive </a:t>
            </a:r>
            <a:r>
              <a:rPr sz="2400" spc="-9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control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over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6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all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textile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9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business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 </a:t>
            </a:r>
            <a:r>
              <a:rPr sz="2400" spc="-10" dirty="0">
                <a:solidFill>
                  <a:schemeClr val="accent1">
                    <a:lumMod val="75000"/>
                  </a:schemeClr>
                </a:solidFill>
                <a:cs typeface="Montserrat"/>
              </a:rPr>
              <a:t>operations:</a:t>
            </a:r>
            <a:endParaRPr sz="2400" dirty="0">
              <a:solidFill>
                <a:schemeClr val="accent1">
                  <a:lumMod val="75000"/>
                </a:schemeClr>
              </a:solidFill>
              <a:cs typeface="Montserrat"/>
            </a:endParaRPr>
          </a:p>
        </p:txBody>
      </p:sp>
      <p:grpSp>
        <p:nvGrpSpPr>
          <p:cNvPr id="20" name="object 8">
            <a:extLst>
              <a:ext uri="{FF2B5EF4-FFF2-40B4-BE49-F238E27FC236}">
                <a16:creationId xmlns:a16="http://schemas.microsoft.com/office/drawing/2014/main" id="{6B981618-C176-FCE0-FAB6-CC52E1A00181}"/>
              </a:ext>
            </a:extLst>
          </p:cNvPr>
          <p:cNvGrpSpPr/>
          <p:nvPr/>
        </p:nvGrpSpPr>
        <p:grpSpPr>
          <a:xfrm>
            <a:off x="781049" y="2352674"/>
            <a:ext cx="7477339" cy="1609724"/>
            <a:chOff x="781049" y="2352674"/>
            <a:chExt cx="7477339" cy="1609724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D9823F14-E2CA-DDBB-7C52-72D88D15FD2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956" y="2352674"/>
              <a:ext cx="166687" cy="190499"/>
            </a:xfrm>
            <a:prstGeom prst="rect">
              <a:avLst/>
            </a:prstGeom>
          </p:spPr>
        </p:pic>
        <p:pic>
          <p:nvPicPr>
            <p:cNvPr id="22" name="object 10">
              <a:extLst>
                <a:ext uri="{FF2B5EF4-FFF2-40B4-BE49-F238E27FC236}">
                  <a16:creationId xmlns:a16="http://schemas.microsoft.com/office/drawing/2014/main" id="{07BCC23D-4B7E-ADBF-EFDB-AB8DA46AB41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074" y="2364581"/>
              <a:ext cx="190499" cy="166687"/>
            </a:xfrm>
            <a:prstGeom prst="rect">
              <a:avLst/>
            </a:prstGeom>
          </p:spPr>
        </p:pic>
        <p:pic>
          <p:nvPicPr>
            <p:cNvPr id="23" name="object 11">
              <a:extLst>
                <a:ext uri="{FF2B5EF4-FFF2-40B4-BE49-F238E27FC236}">
                  <a16:creationId xmlns:a16="http://schemas.microsoft.com/office/drawing/2014/main" id="{30B34A24-E546-8728-61BC-5D1335778A1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9360" y="2356484"/>
              <a:ext cx="229028" cy="182880"/>
            </a:xfrm>
            <a:prstGeom prst="rect">
              <a:avLst/>
            </a:prstGeom>
          </p:spPr>
        </p:pic>
        <p:pic>
          <p:nvPicPr>
            <p:cNvPr id="24" name="object 12">
              <a:extLst>
                <a:ext uri="{FF2B5EF4-FFF2-40B4-BE49-F238E27FC236}">
                  <a16:creationId xmlns:a16="http://schemas.microsoft.com/office/drawing/2014/main" id="{86A0216D-353A-52E0-06C1-B419EDC245C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049" y="3068575"/>
              <a:ext cx="190533" cy="168399"/>
            </a:xfrm>
            <a:prstGeom prst="rect">
              <a:avLst/>
            </a:prstGeom>
          </p:spPr>
        </p:pic>
        <p:pic>
          <p:nvPicPr>
            <p:cNvPr id="25" name="object 13">
              <a:extLst>
                <a:ext uri="{FF2B5EF4-FFF2-40B4-BE49-F238E27FC236}">
                  <a16:creationId xmlns:a16="http://schemas.microsoft.com/office/drawing/2014/main" id="{B98DF563-1777-A26F-134D-FBBED119E44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1024" y="3061941"/>
              <a:ext cx="228600" cy="182272"/>
            </a:xfrm>
            <a:prstGeom prst="rect">
              <a:avLst/>
            </a:prstGeom>
          </p:spPr>
        </p:pic>
        <p:pic>
          <p:nvPicPr>
            <p:cNvPr id="26" name="object 14">
              <a:extLst>
                <a:ext uri="{FF2B5EF4-FFF2-40B4-BE49-F238E27FC236}">
                  <a16:creationId xmlns:a16="http://schemas.microsoft.com/office/drawing/2014/main" id="{766495A2-9EF8-7D02-DA5E-C9A3F207A18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9574" y="3061334"/>
              <a:ext cx="228600" cy="182880"/>
            </a:xfrm>
            <a:prstGeom prst="rect">
              <a:avLst/>
            </a:prstGeom>
          </p:spPr>
        </p:pic>
        <p:pic>
          <p:nvPicPr>
            <p:cNvPr id="27" name="object 15">
              <a:extLst>
                <a:ext uri="{FF2B5EF4-FFF2-40B4-BE49-F238E27FC236}">
                  <a16:creationId xmlns:a16="http://schemas.microsoft.com/office/drawing/2014/main" id="{275FD15D-CAAA-1C7E-F6CF-3505F927F80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862" y="3771899"/>
              <a:ext cx="142874" cy="190499"/>
            </a:xfrm>
            <a:prstGeom prst="rect">
              <a:avLst/>
            </a:prstGeom>
          </p:spPr>
        </p:pic>
        <p:pic>
          <p:nvPicPr>
            <p:cNvPr id="28" name="object 16">
              <a:extLst>
                <a:ext uri="{FF2B5EF4-FFF2-40B4-BE49-F238E27FC236}">
                  <a16:creationId xmlns:a16="http://schemas.microsoft.com/office/drawing/2014/main" id="{4D173E3C-7B09-B4C0-A7E5-292A5EE8CB1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0074" y="3771899"/>
              <a:ext cx="190499" cy="190499"/>
            </a:xfrm>
            <a:prstGeom prst="rect">
              <a:avLst/>
            </a:prstGeom>
          </p:spPr>
        </p:pic>
      </p:grpSp>
      <p:sp>
        <p:nvSpPr>
          <p:cNvPr id="31" name="object 19">
            <a:extLst>
              <a:ext uri="{FF2B5EF4-FFF2-40B4-BE49-F238E27FC236}">
                <a16:creationId xmlns:a16="http://schemas.microsoft.com/office/drawing/2014/main" id="{4E736F78-E221-5D5E-19E2-C2672DB8DE60}"/>
              </a:ext>
            </a:extLst>
          </p:cNvPr>
          <p:cNvSpPr txBox="1"/>
          <p:nvPr/>
        </p:nvSpPr>
        <p:spPr>
          <a:xfrm>
            <a:off x="1092200" y="2263370"/>
            <a:ext cx="2432050" cy="73096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95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Montserrat Medium"/>
              </a:rPr>
              <a:t>User</a:t>
            </a:r>
            <a:r>
              <a:rPr sz="1650" b="1" spc="-25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Montserrat Medium"/>
              </a:rPr>
              <a:t> </a:t>
            </a:r>
            <a:r>
              <a:rPr sz="1650" b="1" spc="-2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Montserrat Medium"/>
              </a:rPr>
              <a:t>Authentication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Secure</a:t>
            </a:r>
            <a:r>
              <a:rPr sz="1300" spc="-1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60" dirty="0">
                <a:solidFill>
                  <a:srgbClr val="4A5467"/>
                </a:solidFill>
                <a:latin typeface="Montserrat"/>
                <a:cs typeface="Montserrat"/>
              </a:rPr>
              <a:t>login</a:t>
            </a:r>
            <a:r>
              <a:rPr sz="1300" spc="-1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lang="en-US" sz="1300" spc="-40" dirty="0">
                <a:solidFill>
                  <a:srgbClr val="4A5467"/>
                </a:solidFill>
                <a:latin typeface="Montserrat"/>
                <a:cs typeface="Montserrat"/>
              </a:rPr>
              <a:t>with google authentication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C9740C73-4C0B-86A2-F120-7D1A21FE8AB8}"/>
              </a:ext>
            </a:extLst>
          </p:cNvPr>
          <p:cNvSpPr txBox="1"/>
          <p:nvPr/>
        </p:nvSpPr>
        <p:spPr>
          <a:xfrm>
            <a:off x="4724350" y="2263370"/>
            <a:ext cx="1959610" cy="73096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1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Montserrat Medium"/>
              </a:rPr>
              <a:t>Dashboard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lang="en-US" sz="1300" spc="-60" dirty="0">
                <a:solidFill>
                  <a:srgbClr val="4A5467"/>
                </a:solidFill>
                <a:latin typeface="Montserrat"/>
                <a:cs typeface="Montserrat"/>
              </a:rPr>
              <a:t>KPIs &amp; performance metrics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AAB5B401-90BA-85BB-2E3B-5D75C365E729}"/>
              </a:ext>
            </a:extLst>
          </p:cNvPr>
          <p:cNvSpPr txBox="1"/>
          <p:nvPr/>
        </p:nvSpPr>
        <p:spPr>
          <a:xfrm>
            <a:off x="8356500" y="2263370"/>
            <a:ext cx="232029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Products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view</a:t>
            </a:r>
            <a:r>
              <a:rPr sz="1300" spc="9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55" dirty="0">
                <a:solidFill>
                  <a:srgbClr val="4A5467"/>
                </a:solidFill>
                <a:latin typeface="Montserrat"/>
                <a:cs typeface="Montserrat"/>
              </a:rPr>
              <a:t>products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4" name="object 22">
            <a:extLst>
              <a:ext uri="{FF2B5EF4-FFF2-40B4-BE49-F238E27FC236}">
                <a16:creationId xmlns:a16="http://schemas.microsoft.com/office/drawing/2014/main" id="{B9730F56-AAA8-0A1E-F309-9212AB205D18}"/>
              </a:ext>
            </a:extLst>
          </p:cNvPr>
          <p:cNvSpPr txBox="1"/>
          <p:nvPr/>
        </p:nvSpPr>
        <p:spPr>
          <a:xfrm>
            <a:off x="1092200" y="2968220"/>
            <a:ext cx="1777364" cy="73096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Categories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Product</a:t>
            </a:r>
            <a:r>
              <a:rPr sz="1300" spc="2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55" dirty="0">
                <a:solidFill>
                  <a:srgbClr val="4A5467"/>
                </a:solidFill>
                <a:latin typeface="Montserrat"/>
                <a:cs typeface="Montserrat"/>
              </a:rPr>
              <a:t>categorization</a:t>
            </a:r>
            <a:r>
              <a:rPr lang="en-US" sz="1300" spc="-55" dirty="0">
                <a:solidFill>
                  <a:srgbClr val="4A5467"/>
                </a:solidFill>
                <a:latin typeface="Montserrat"/>
                <a:cs typeface="Montserrat"/>
              </a:rPr>
              <a:t> view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1F92A8CD-6B92-A9D8-63E8-7B4DB1FFEE52}"/>
              </a:ext>
            </a:extLst>
          </p:cNvPr>
          <p:cNvSpPr txBox="1"/>
          <p:nvPr/>
        </p:nvSpPr>
        <p:spPr>
          <a:xfrm>
            <a:off x="4724350" y="2968220"/>
            <a:ext cx="184531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Stock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lang="en-US" sz="1300" spc="-65" dirty="0">
                <a:solidFill>
                  <a:srgbClr val="4A5467"/>
                </a:solidFill>
                <a:latin typeface="Montserrat"/>
                <a:cs typeface="Montserrat"/>
              </a:rPr>
              <a:t>View </a:t>
            </a: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Inventory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6" name="object 24">
            <a:extLst>
              <a:ext uri="{FF2B5EF4-FFF2-40B4-BE49-F238E27FC236}">
                <a16:creationId xmlns:a16="http://schemas.microsoft.com/office/drawing/2014/main" id="{48AF3A6A-8968-D134-BBC6-DD608EFCCA41}"/>
              </a:ext>
            </a:extLst>
          </p:cNvPr>
          <p:cNvSpPr txBox="1"/>
          <p:nvPr/>
        </p:nvSpPr>
        <p:spPr>
          <a:xfrm>
            <a:off x="8356500" y="2968220"/>
            <a:ext cx="1722755" cy="73096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Customer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Customer</a:t>
            </a:r>
            <a:r>
              <a:rPr sz="1300" spc="-1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lang="en-US" sz="1300" spc="-50" dirty="0">
                <a:solidFill>
                  <a:srgbClr val="4A5467"/>
                </a:solidFill>
                <a:latin typeface="Montserrat"/>
                <a:cs typeface="Montserrat"/>
              </a:rPr>
              <a:t>view and add 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A59328D2-23CB-F3B3-6BD0-04785CB69EE0}"/>
              </a:ext>
            </a:extLst>
          </p:cNvPr>
          <p:cNvSpPr txBox="1"/>
          <p:nvPr/>
        </p:nvSpPr>
        <p:spPr>
          <a:xfrm>
            <a:off x="1092200" y="3682594"/>
            <a:ext cx="2084070" cy="5309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Invoice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80" dirty="0">
                <a:solidFill>
                  <a:srgbClr val="4A5467"/>
                </a:solidFill>
                <a:latin typeface="Montserrat"/>
                <a:cs typeface="Montserrat"/>
              </a:rPr>
              <a:t>Genera</a:t>
            </a:r>
            <a:r>
              <a:rPr lang="en-US" sz="1300" spc="-80" dirty="0">
                <a:solidFill>
                  <a:srgbClr val="4A5467"/>
                </a:solidFill>
                <a:latin typeface="Montserrat"/>
                <a:cs typeface="Montserrat"/>
              </a:rPr>
              <a:t>te bills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8" name="object 26">
            <a:extLst>
              <a:ext uri="{FF2B5EF4-FFF2-40B4-BE49-F238E27FC236}">
                <a16:creationId xmlns:a16="http://schemas.microsoft.com/office/drawing/2014/main" id="{997E190F-27D9-0745-FDE1-8DAD60DD32F6}"/>
              </a:ext>
            </a:extLst>
          </p:cNvPr>
          <p:cNvSpPr txBox="1"/>
          <p:nvPr/>
        </p:nvSpPr>
        <p:spPr>
          <a:xfrm>
            <a:off x="4724350" y="3682594"/>
            <a:ext cx="1986280" cy="5454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Inquiry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spc="-75" dirty="0">
                <a:solidFill>
                  <a:srgbClr val="4A5467"/>
                </a:solidFill>
                <a:latin typeface="Montserrat"/>
                <a:cs typeface="Montserrat"/>
              </a:rPr>
              <a:t>Customer</a:t>
            </a:r>
            <a:r>
              <a:rPr sz="1300" spc="-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70" dirty="0">
                <a:solidFill>
                  <a:srgbClr val="4A5467"/>
                </a:solidFill>
                <a:latin typeface="Montserrat"/>
                <a:cs typeface="Montserrat"/>
              </a:rPr>
              <a:t>query</a:t>
            </a:r>
            <a:r>
              <a:rPr sz="1300" spc="-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50" dirty="0">
                <a:solidFill>
                  <a:srgbClr val="4A5467"/>
                </a:solidFill>
                <a:latin typeface="Montserrat"/>
                <a:cs typeface="Montserrat"/>
              </a:rPr>
              <a:t>handling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F53F1FCA-E3B1-5E7A-4BF7-3910DD2443CD}"/>
              </a:ext>
            </a:extLst>
          </p:cNvPr>
          <p:cNvSpPr txBox="1"/>
          <p:nvPr/>
        </p:nvSpPr>
        <p:spPr>
          <a:xfrm>
            <a:off x="8356500" y="3682594"/>
            <a:ext cx="1831975" cy="73096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650" b="1" spc="-95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Weblink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lang="en-US" sz="1300" spc="-60" dirty="0">
                <a:solidFill>
                  <a:srgbClr val="4A5467"/>
                </a:solidFill>
                <a:latin typeface="Montserrat"/>
                <a:cs typeface="Montserrat"/>
              </a:rPr>
              <a:t>Share products  via external link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A1D6817C-9CC0-0A02-E972-B6DDD85DF63C}"/>
              </a:ext>
            </a:extLst>
          </p:cNvPr>
          <p:cNvSpPr txBox="1"/>
          <p:nvPr/>
        </p:nvSpPr>
        <p:spPr>
          <a:xfrm>
            <a:off x="1092200" y="4396969"/>
            <a:ext cx="1783080" cy="30521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</p:txBody>
      </p:sp>
      <p:grpSp>
        <p:nvGrpSpPr>
          <p:cNvPr id="41" name="object 29">
            <a:extLst>
              <a:ext uri="{FF2B5EF4-FFF2-40B4-BE49-F238E27FC236}">
                <a16:creationId xmlns:a16="http://schemas.microsoft.com/office/drawing/2014/main" id="{D8B35E95-6738-5690-BF64-6CECB4499EA0}"/>
              </a:ext>
            </a:extLst>
          </p:cNvPr>
          <p:cNvGrpSpPr/>
          <p:nvPr/>
        </p:nvGrpSpPr>
        <p:grpSpPr>
          <a:xfrm>
            <a:off x="4421981" y="3838943"/>
            <a:ext cx="3829823" cy="837831"/>
            <a:chOff x="4421981" y="3838943"/>
            <a:chExt cx="3829823" cy="837831"/>
          </a:xfrm>
        </p:grpSpPr>
        <p:pic>
          <p:nvPicPr>
            <p:cNvPr id="42" name="object 30">
              <a:extLst>
                <a:ext uri="{FF2B5EF4-FFF2-40B4-BE49-F238E27FC236}">
                  <a16:creationId xmlns:a16="http://schemas.microsoft.com/office/drawing/2014/main" id="{891FA98F-0248-25EB-0832-18BA8862173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1981" y="4486275"/>
              <a:ext cx="166687" cy="190499"/>
            </a:xfrm>
            <a:prstGeom prst="rect">
              <a:avLst/>
            </a:prstGeom>
          </p:spPr>
        </p:pic>
        <p:pic>
          <p:nvPicPr>
            <p:cNvPr id="43" name="object 31">
              <a:extLst>
                <a:ext uri="{FF2B5EF4-FFF2-40B4-BE49-F238E27FC236}">
                  <a16:creationId xmlns:a16="http://schemas.microsoft.com/office/drawing/2014/main" id="{D2F4F9E0-10AD-BD1C-E02D-2FAD7FD0F15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5944" y="3838943"/>
              <a:ext cx="215860" cy="167637"/>
            </a:xfrm>
            <a:prstGeom prst="rect">
              <a:avLst/>
            </a:prstGeom>
          </p:spPr>
        </p:pic>
      </p:grpSp>
      <p:sp>
        <p:nvSpPr>
          <p:cNvPr id="45" name="object 33">
            <a:extLst>
              <a:ext uri="{FF2B5EF4-FFF2-40B4-BE49-F238E27FC236}">
                <a16:creationId xmlns:a16="http://schemas.microsoft.com/office/drawing/2014/main" id="{A33CC692-6056-CBE7-A211-5B47EDD64BAD}"/>
              </a:ext>
            </a:extLst>
          </p:cNvPr>
          <p:cNvSpPr txBox="1"/>
          <p:nvPr/>
        </p:nvSpPr>
        <p:spPr>
          <a:xfrm>
            <a:off x="4724350" y="4396969"/>
            <a:ext cx="1783080" cy="73096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50" b="1" spc="-10" dirty="0">
                <a:solidFill>
                  <a:schemeClr val="accent1">
                    <a:lumMod val="75000"/>
                  </a:schemeClr>
                </a:solidFill>
                <a:latin typeface="Montserrat Medium"/>
                <a:cs typeface="Montserrat Medium"/>
              </a:rPr>
              <a:t>Attendance</a:t>
            </a: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lang="en-US" sz="1300" spc="-60" dirty="0">
                <a:solidFill>
                  <a:srgbClr val="4A5467"/>
                </a:solidFill>
                <a:latin typeface="Montserrat"/>
                <a:cs typeface="Montserrat"/>
              </a:rPr>
              <a:t>Own </a:t>
            </a:r>
            <a:r>
              <a:rPr sz="1300" spc="-20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65" dirty="0">
                <a:solidFill>
                  <a:srgbClr val="4A5467"/>
                </a:solidFill>
                <a:latin typeface="Montserrat"/>
                <a:cs typeface="Montserrat"/>
              </a:rPr>
              <a:t>presence</a:t>
            </a:r>
            <a:r>
              <a:rPr sz="1300" spc="-15" dirty="0">
                <a:solidFill>
                  <a:srgbClr val="4A5467"/>
                </a:solidFill>
                <a:latin typeface="Montserrat"/>
                <a:cs typeface="Montserrat"/>
              </a:rPr>
              <a:t> </a:t>
            </a:r>
            <a:r>
              <a:rPr sz="1300" spc="-55" dirty="0">
                <a:solidFill>
                  <a:srgbClr val="4A5467"/>
                </a:solidFill>
                <a:latin typeface="Montserrat"/>
                <a:cs typeface="Montserrat"/>
              </a:rPr>
              <a:t>tracking</a:t>
            </a:r>
            <a:endParaRPr sz="1300" dirty="0">
              <a:latin typeface="Montserrat"/>
              <a:cs typeface="Montserrat"/>
            </a:endParaRPr>
          </a:p>
        </p:txBody>
      </p:sp>
      <p:sp>
        <p:nvSpPr>
          <p:cNvPr id="47" name="object 35">
            <a:extLst>
              <a:ext uri="{FF2B5EF4-FFF2-40B4-BE49-F238E27FC236}">
                <a16:creationId xmlns:a16="http://schemas.microsoft.com/office/drawing/2014/main" id="{492FBAB9-1120-36D2-D378-6D96D8549711}"/>
              </a:ext>
            </a:extLst>
          </p:cNvPr>
          <p:cNvSpPr txBox="1"/>
          <p:nvPr/>
        </p:nvSpPr>
        <p:spPr>
          <a:xfrm>
            <a:off x="1092200" y="5111344"/>
            <a:ext cx="1953260" cy="30521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1650" b="1" dirty="0">
              <a:solidFill>
                <a:schemeClr val="accent1">
                  <a:lumMod val="75000"/>
                </a:schemeClr>
              </a:solidFill>
              <a:latin typeface="Montserrat Medium"/>
              <a:cs typeface="Montserrat Medium"/>
            </a:endParaRPr>
          </a:p>
        </p:txBody>
      </p:sp>
      <p:grpSp>
        <p:nvGrpSpPr>
          <p:cNvPr id="48" name="object 36">
            <a:extLst>
              <a:ext uri="{FF2B5EF4-FFF2-40B4-BE49-F238E27FC236}">
                <a16:creationId xmlns:a16="http://schemas.microsoft.com/office/drawing/2014/main" id="{853C1256-0EEF-ED14-C052-9277AA74B335}"/>
              </a:ext>
            </a:extLst>
          </p:cNvPr>
          <p:cNvGrpSpPr/>
          <p:nvPr/>
        </p:nvGrpSpPr>
        <p:grpSpPr>
          <a:xfrm>
            <a:off x="-63" y="12"/>
            <a:ext cx="12192063" cy="6857987"/>
            <a:chOff x="0" y="12"/>
            <a:chExt cx="12192000" cy="6857987"/>
          </a:xfrm>
        </p:grpSpPr>
        <p:sp>
          <p:nvSpPr>
            <p:cNvPr id="49" name="object 37">
              <a:extLst>
                <a:ext uri="{FF2B5EF4-FFF2-40B4-BE49-F238E27FC236}">
                  <a16:creationId xmlns:a16="http://schemas.microsoft.com/office/drawing/2014/main" id="{A15CDBDD-B112-B1E3-3215-31E064E46752}"/>
                </a:ext>
              </a:extLst>
            </p:cNvPr>
            <p:cNvSpPr/>
            <p:nvPr/>
          </p:nvSpPr>
          <p:spPr>
            <a:xfrm>
              <a:off x="0" y="12"/>
              <a:ext cx="12192000" cy="6096000"/>
            </a:xfrm>
            <a:custGeom>
              <a:avLst/>
              <a:gdLst/>
              <a:ahLst/>
              <a:cxnLst/>
              <a:rect l="l" t="t" r="r" b="b"/>
              <a:pathLst>
                <a:path w="12192000" h="6096000">
                  <a:moveTo>
                    <a:pt x="1238237" y="5238737"/>
                  </a:moveTo>
                  <a:lnTo>
                    <a:pt x="1237208" y="5196675"/>
                  </a:lnTo>
                  <a:lnTo>
                    <a:pt x="1234109" y="5154714"/>
                  </a:lnTo>
                  <a:lnTo>
                    <a:pt x="1228966" y="5112956"/>
                  </a:lnTo>
                  <a:lnTo>
                    <a:pt x="1221765" y="5071503"/>
                  </a:lnTo>
                  <a:lnTo>
                    <a:pt x="1212557" y="5030444"/>
                  </a:lnTo>
                  <a:lnTo>
                    <a:pt x="1201331" y="4989893"/>
                  </a:lnTo>
                  <a:lnTo>
                    <a:pt x="1188135" y="4949939"/>
                  </a:lnTo>
                  <a:lnTo>
                    <a:pt x="1172984" y="4910683"/>
                  </a:lnTo>
                  <a:lnTo>
                    <a:pt x="1155941" y="4872215"/>
                  </a:lnTo>
                  <a:lnTo>
                    <a:pt x="1137018" y="4834636"/>
                  </a:lnTo>
                  <a:lnTo>
                    <a:pt x="1116279" y="4798034"/>
                  </a:lnTo>
                  <a:lnTo>
                    <a:pt x="1093774" y="4762474"/>
                  </a:lnTo>
                  <a:lnTo>
                    <a:pt x="1069543" y="4728083"/>
                  </a:lnTo>
                  <a:lnTo>
                    <a:pt x="1043660" y="4694910"/>
                  </a:lnTo>
                  <a:lnTo>
                    <a:pt x="1016177" y="4663046"/>
                  </a:lnTo>
                  <a:lnTo>
                    <a:pt x="987158" y="4632579"/>
                  </a:lnTo>
                  <a:lnTo>
                    <a:pt x="956691" y="4603559"/>
                  </a:lnTo>
                  <a:lnTo>
                    <a:pt x="924826" y="4576076"/>
                  </a:lnTo>
                  <a:lnTo>
                    <a:pt x="891654" y="4550194"/>
                  </a:lnTo>
                  <a:lnTo>
                    <a:pt x="857250" y="4525962"/>
                  </a:lnTo>
                  <a:lnTo>
                    <a:pt x="821702" y="4503458"/>
                  </a:lnTo>
                  <a:lnTo>
                    <a:pt x="785101" y="4482719"/>
                  </a:lnTo>
                  <a:lnTo>
                    <a:pt x="747509" y="4463796"/>
                  </a:lnTo>
                  <a:lnTo>
                    <a:pt x="709053" y="4446752"/>
                  </a:lnTo>
                  <a:lnTo>
                    <a:pt x="669798" y="4431601"/>
                  </a:lnTo>
                  <a:lnTo>
                    <a:pt x="629843" y="4418406"/>
                  </a:lnTo>
                  <a:lnTo>
                    <a:pt x="589292" y="4407179"/>
                  </a:lnTo>
                  <a:lnTo>
                    <a:pt x="548233" y="4397959"/>
                  </a:lnTo>
                  <a:lnTo>
                    <a:pt x="506780" y="4390771"/>
                  </a:lnTo>
                  <a:lnTo>
                    <a:pt x="465023" y="4385627"/>
                  </a:lnTo>
                  <a:lnTo>
                    <a:pt x="423062" y="4382528"/>
                  </a:lnTo>
                  <a:lnTo>
                    <a:pt x="380987" y="4381487"/>
                  </a:lnTo>
                  <a:lnTo>
                    <a:pt x="359956" y="4381754"/>
                  </a:lnTo>
                  <a:lnTo>
                    <a:pt x="317931" y="4383811"/>
                  </a:lnTo>
                  <a:lnTo>
                    <a:pt x="276059" y="4387939"/>
                  </a:lnTo>
                  <a:lnTo>
                    <a:pt x="234442" y="4394111"/>
                  </a:lnTo>
                  <a:lnTo>
                    <a:pt x="193167" y="4402328"/>
                  </a:lnTo>
                  <a:lnTo>
                    <a:pt x="152349" y="4412551"/>
                  </a:lnTo>
                  <a:lnTo>
                    <a:pt x="112090" y="4424756"/>
                  </a:lnTo>
                  <a:lnTo>
                    <a:pt x="72478" y="4438929"/>
                  </a:lnTo>
                  <a:lnTo>
                    <a:pt x="33604" y="4455033"/>
                  </a:lnTo>
                  <a:lnTo>
                    <a:pt x="0" y="4470832"/>
                  </a:lnTo>
                  <a:lnTo>
                    <a:pt x="0" y="6006655"/>
                  </a:lnTo>
                  <a:lnTo>
                    <a:pt x="52933" y="6030734"/>
                  </a:lnTo>
                  <a:lnTo>
                    <a:pt x="92189" y="6045886"/>
                  </a:lnTo>
                  <a:lnTo>
                    <a:pt x="132143" y="6059081"/>
                  </a:lnTo>
                  <a:lnTo>
                    <a:pt x="172694" y="6070295"/>
                  </a:lnTo>
                  <a:lnTo>
                    <a:pt x="213753" y="6079515"/>
                  </a:lnTo>
                  <a:lnTo>
                    <a:pt x="255206" y="6086716"/>
                  </a:lnTo>
                  <a:lnTo>
                    <a:pt x="296964" y="6091860"/>
                  </a:lnTo>
                  <a:lnTo>
                    <a:pt x="338924" y="6094958"/>
                  </a:lnTo>
                  <a:lnTo>
                    <a:pt x="380987" y="6095987"/>
                  </a:lnTo>
                  <a:lnTo>
                    <a:pt x="402031" y="6095733"/>
                  </a:lnTo>
                  <a:lnTo>
                    <a:pt x="444055" y="6093676"/>
                  </a:lnTo>
                  <a:lnTo>
                    <a:pt x="485927" y="6089548"/>
                  </a:lnTo>
                  <a:lnTo>
                    <a:pt x="527545" y="6083376"/>
                  </a:lnTo>
                  <a:lnTo>
                    <a:pt x="568820" y="6075159"/>
                  </a:lnTo>
                  <a:lnTo>
                    <a:pt x="609638" y="6064936"/>
                  </a:lnTo>
                  <a:lnTo>
                    <a:pt x="649897" y="6052731"/>
                  </a:lnTo>
                  <a:lnTo>
                    <a:pt x="689508" y="6038545"/>
                  </a:lnTo>
                  <a:lnTo>
                    <a:pt x="728383" y="6022454"/>
                  </a:lnTo>
                  <a:lnTo>
                    <a:pt x="766419" y="6004458"/>
                  </a:lnTo>
                  <a:lnTo>
                    <a:pt x="803529" y="5984621"/>
                  </a:lnTo>
                  <a:lnTo>
                    <a:pt x="839622" y="5962993"/>
                  </a:lnTo>
                  <a:lnTo>
                    <a:pt x="874610" y="5939612"/>
                  </a:lnTo>
                  <a:lnTo>
                    <a:pt x="908405" y="5914555"/>
                  </a:lnTo>
                  <a:lnTo>
                    <a:pt x="940930" y="5887859"/>
                  </a:lnTo>
                  <a:lnTo>
                    <a:pt x="972096" y="5859602"/>
                  </a:lnTo>
                  <a:lnTo>
                    <a:pt x="1001852" y="5829846"/>
                  </a:lnTo>
                  <a:lnTo>
                    <a:pt x="1030109" y="5798680"/>
                  </a:lnTo>
                  <a:lnTo>
                    <a:pt x="1056805" y="5766155"/>
                  </a:lnTo>
                  <a:lnTo>
                    <a:pt x="1081862" y="5732348"/>
                  </a:lnTo>
                  <a:lnTo>
                    <a:pt x="1105242" y="5697372"/>
                  </a:lnTo>
                  <a:lnTo>
                    <a:pt x="1126871" y="5661279"/>
                  </a:lnTo>
                  <a:lnTo>
                    <a:pt x="1146708" y="5624169"/>
                  </a:lnTo>
                  <a:lnTo>
                    <a:pt x="1164704" y="5586133"/>
                  </a:lnTo>
                  <a:lnTo>
                    <a:pt x="1180795" y="5547258"/>
                  </a:lnTo>
                  <a:lnTo>
                    <a:pt x="1194981" y="5507647"/>
                  </a:lnTo>
                  <a:lnTo>
                    <a:pt x="1207185" y="5467375"/>
                  </a:lnTo>
                  <a:lnTo>
                    <a:pt x="1217409" y="5426570"/>
                  </a:lnTo>
                  <a:lnTo>
                    <a:pt x="1225626" y="5385295"/>
                  </a:lnTo>
                  <a:lnTo>
                    <a:pt x="1231798" y="5343677"/>
                  </a:lnTo>
                  <a:lnTo>
                    <a:pt x="1235925" y="5301805"/>
                  </a:lnTo>
                  <a:lnTo>
                    <a:pt x="1237983" y="5259781"/>
                  </a:lnTo>
                  <a:lnTo>
                    <a:pt x="1238237" y="5238737"/>
                  </a:lnTo>
                  <a:close/>
                </a:path>
                <a:path w="12192000" h="6096000">
                  <a:moveTo>
                    <a:pt x="12191987" y="0"/>
                  </a:moveTo>
                  <a:lnTo>
                    <a:pt x="11002963" y="0"/>
                  </a:lnTo>
                  <a:lnTo>
                    <a:pt x="10997171" y="8763"/>
                  </a:lnTo>
                  <a:lnTo>
                    <a:pt x="10975099" y="44589"/>
                  </a:lnTo>
                  <a:lnTo>
                    <a:pt x="10954817" y="81445"/>
                  </a:lnTo>
                  <a:lnTo>
                    <a:pt x="10936351" y="119265"/>
                  </a:lnTo>
                  <a:lnTo>
                    <a:pt x="10919778" y="157937"/>
                  </a:lnTo>
                  <a:lnTo>
                    <a:pt x="10905122" y="197370"/>
                  </a:lnTo>
                  <a:lnTo>
                    <a:pt x="10892409" y="237477"/>
                  </a:lnTo>
                  <a:lnTo>
                    <a:pt x="10881690" y="278168"/>
                  </a:lnTo>
                  <a:lnTo>
                    <a:pt x="10872978" y="319328"/>
                  </a:lnTo>
                  <a:lnTo>
                    <a:pt x="10866285" y="360870"/>
                  </a:lnTo>
                  <a:lnTo>
                    <a:pt x="10861650" y="402691"/>
                  </a:lnTo>
                  <a:lnTo>
                    <a:pt x="10859072" y="444690"/>
                  </a:lnTo>
                  <a:lnTo>
                    <a:pt x="10858564" y="465721"/>
                  </a:lnTo>
                  <a:lnTo>
                    <a:pt x="10858564" y="486765"/>
                  </a:lnTo>
                  <a:lnTo>
                    <a:pt x="10860113" y="528815"/>
                  </a:lnTo>
                  <a:lnTo>
                    <a:pt x="10863720" y="570738"/>
                  </a:lnTo>
                  <a:lnTo>
                    <a:pt x="10869384" y="612419"/>
                  </a:lnTo>
                  <a:lnTo>
                    <a:pt x="10877080" y="653796"/>
                  </a:lnTo>
                  <a:lnTo>
                    <a:pt x="10886796" y="694728"/>
                  </a:lnTo>
                  <a:lnTo>
                    <a:pt x="10898518" y="735139"/>
                  </a:lnTo>
                  <a:lnTo>
                    <a:pt x="10912208" y="774928"/>
                  </a:lnTo>
                  <a:lnTo>
                    <a:pt x="10927829" y="813993"/>
                  </a:lnTo>
                  <a:lnTo>
                    <a:pt x="10945355" y="852246"/>
                  </a:lnTo>
                  <a:lnTo>
                    <a:pt x="10964736" y="889596"/>
                  </a:lnTo>
                  <a:lnTo>
                    <a:pt x="10985919" y="925944"/>
                  </a:lnTo>
                  <a:lnTo>
                    <a:pt x="11008868" y="961212"/>
                  </a:lnTo>
                  <a:lnTo>
                    <a:pt x="11033519" y="995324"/>
                  </a:lnTo>
                  <a:lnTo>
                    <a:pt x="11059808" y="1028166"/>
                  </a:lnTo>
                  <a:lnTo>
                    <a:pt x="11087672" y="1059688"/>
                  </a:lnTo>
                  <a:lnTo>
                    <a:pt x="11117059" y="1089799"/>
                  </a:lnTo>
                  <a:lnTo>
                    <a:pt x="11147882" y="1118438"/>
                  </a:lnTo>
                  <a:lnTo>
                    <a:pt x="11180077" y="1145527"/>
                  </a:lnTo>
                  <a:lnTo>
                    <a:pt x="11213567" y="1171003"/>
                  </a:lnTo>
                  <a:lnTo>
                    <a:pt x="11248263" y="1194816"/>
                  </a:lnTo>
                  <a:lnTo>
                    <a:pt x="11284090" y="1216888"/>
                  </a:lnTo>
                  <a:lnTo>
                    <a:pt x="11320945" y="1237170"/>
                  </a:lnTo>
                  <a:lnTo>
                    <a:pt x="11358753" y="1255623"/>
                  </a:lnTo>
                  <a:lnTo>
                    <a:pt x="11397425" y="1272209"/>
                  </a:lnTo>
                  <a:lnTo>
                    <a:pt x="11436871" y="1286865"/>
                  </a:lnTo>
                  <a:lnTo>
                    <a:pt x="11476977" y="1299578"/>
                  </a:lnTo>
                  <a:lnTo>
                    <a:pt x="11517668" y="1310297"/>
                  </a:lnTo>
                  <a:lnTo>
                    <a:pt x="11558829" y="1319009"/>
                  </a:lnTo>
                  <a:lnTo>
                    <a:pt x="11600371" y="1325689"/>
                  </a:lnTo>
                  <a:lnTo>
                    <a:pt x="11642192" y="1330337"/>
                  </a:lnTo>
                  <a:lnTo>
                    <a:pt x="11684191" y="1332915"/>
                  </a:lnTo>
                  <a:lnTo>
                    <a:pt x="11705222" y="1333423"/>
                  </a:lnTo>
                  <a:lnTo>
                    <a:pt x="11726266" y="1333423"/>
                  </a:lnTo>
                  <a:lnTo>
                    <a:pt x="11768315" y="1331874"/>
                  </a:lnTo>
                  <a:lnTo>
                    <a:pt x="11810225" y="1328267"/>
                  </a:lnTo>
                  <a:lnTo>
                    <a:pt x="11851919" y="1322603"/>
                  </a:lnTo>
                  <a:lnTo>
                    <a:pt x="11893283" y="1314907"/>
                  </a:lnTo>
                  <a:lnTo>
                    <a:pt x="11934228" y="1305179"/>
                  </a:lnTo>
                  <a:lnTo>
                    <a:pt x="11974640" y="1293469"/>
                  </a:lnTo>
                  <a:lnTo>
                    <a:pt x="12014429" y="1279779"/>
                  </a:lnTo>
                  <a:lnTo>
                    <a:pt x="12053494" y="1264158"/>
                  </a:lnTo>
                  <a:lnTo>
                    <a:pt x="12091746" y="1246632"/>
                  </a:lnTo>
                  <a:lnTo>
                    <a:pt x="12129097" y="1227251"/>
                  </a:lnTo>
                  <a:lnTo>
                    <a:pt x="12165444" y="1206068"/>
                  </a:lnTo>
                  <a:lnTo>
                    <a:pt x="12191987" y="1189024"/>
                  </a:lnTo>
                  <a:lnTo>
                    <a:pt x="12191987" y="0"/>
                  </a:lnTo>
                  <a:close/>
                </a:path>
              </a:pathLst>
            </a:custGeom>
            <a:solidFill>
              <a:srgbClr val="4199E1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0">
              <a:extLst>
                <a:ext uri="{FF2B5EF4-FFF2-40B4-BE49-F238E27FC236}">
                  <a16:creationId xmlns:a16="http://schemas.microsoft.com/office/drawing/2014/main" id="{A51E85AA-D765-EE89-BE56-67509611F2D0}"/>
                </a:ext>
              </a:extLst>
            </p:cNvPr>
            <p:cNvSpPr/>
            <p:nvPr/>
          </p:nvSpPr>
          <p:spPr>
            <a:xfrm>
              <a:off x="0" y="6762751"/>
              <a:ext cx="12192000" cy="95248"/>
            </a:xfrm>
            <a:custGeom>
              <a:avLst/>
              <a:gdLst/>
              <a:ahLst/>
              <a:cxnLst/>
              <a:rect l="l" t="t" r="r" b="b"/>
              <a:pathLst>
                <a:path w="12192000" h="285750">
                  <a:moveTo>
                    <a:pt x="12191999" y="285749"/>
                  </a:moveTo>
                  <a:lnTo>
                    <a:pt x="0" y="28574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285749"/>
                  </a:lnTo>
                  <a:close/>
                </a:path>
              </a:pathLst>
            </a:custGeom>
            <a:solidFill>
              <a:srgbClr val="318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657703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612</Words>
  <Application>Microsoft Office PowerPoint</Application>
  <PresentationFormat>Widescreen</PresentationFormat>
  <Paragraphs>132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Montserrat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Maunish Prajapati</dc:creator>
  <cp:lastModifiedBy>Maunish Prajapati</cp:lastModifiedBy>
  <cp:revision>6</cp:revision>
  <dcterms:created xsi:type="dcterms:W3CDTF">2025-08-28T04:48:05Z</dcterms:created>
  <dcterms:modified xsi:type="dcterms:W3CDTF">2025-09-12T04:52:41Z</dcterms:modified>
</cp:coreProperties>
</file>